
<file path=[Content_Types].xml><?xml version="1.0" encoding="utf-8"?>
<Types xmlns="http://schemas.openxmlformats.org/package/2006/content-types">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guide id="3" orient="horz" pos="1757">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 pos="1757" orient="horz"/>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0" name="Shape 330"/>
        <p:cNvGrpSpPr/>
        <p:nvPr/>
      </p:nvGrpSpPr>
      <p:grpSpPr>
        <a:xfrm>
          <a:off x="0" y="0"/>
          <a:ext cx="0" cy="0"/>
          <a:chOff x="0" y="0"/>
          <a:chExt cx="0" cy="0"/>
        </a:xfrm>
      </p:grpSpPr>
      <p:sp>
        <p:nvSpPr>
          <p:cNvPr id="331" name="Google Shape;331;g5494cc5ce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5494cc5ce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t>We are team AticAtac and our game is TankNite</a:t>
            </a:r>
            <a:endParaRPr/>
          </a:p>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0" name="Shape 420"/>
        <p:cNvGrpSpPr/>
        <p:nvPr/>
      </p:nvGrpSpPr>
      <p:grpSpPr>
        <a:xfrm>
          <a:off x="0" y="0"/>
          <a:ext cx="0" cy="0"/>
          <a:chOff x="0" y="0"/>
          <a:chExt cx="0" cy="0"/>
        </a:xfrm>
      </p:grpSpPr>
      <p:sp>
        <p:nvSpPr>
          <p:cNvPr id="421" name="Google Shape;421;g554c3aa34f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2" name="Google Shape;422;g554c3aa34f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Networking/Database</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GB"/>
              <a:t>Diagram of how it works</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9" name="Shape 439"/>
        <p:cNvGrpSpPr/>
        <p:nvPr/>
      </p:nvGrpSpPr>
      <p:grpSpPr>
        <a:xfrm>
          <a:off x="0" y="0"/>
          <a:ext cx="0" cy="0"/>
          <a:chOff x="0" y="0"/>
          <a:chExt cx="0" cy="0"/>
        </a:xfrm>
      </p:grpSpPr>
      <p:sp>
        <p:nvSpPr>
          <p:cNvPr id="440" name="Google Shape;440;g554c3aa34f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1" name="Google Shape;441;g554c3aa34f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Physics Engine</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GB"/>
              <a:t>The physics is calculated using collision boxes for all of the objects in the game</a:t>
            </a:r>
            <a:endParaRPr/>
          </a:p>
          <a:p>
            <a:pPr indent="-298450" lvl="0" marL="457200" rtl="0" algn="l">
              <a:spcBef>
                <a:spcPts val="0"/>
              </a:spcBef>
              <a:spcAft>
                <a:spcPts val="0"/>
              </a:spcAft>
              <a:buSzPts val="1100"/>
              <a:buChar char="-"/>
            </a:pPr>
            <a:r>
              <a:rPr lang="en-GB"/>
              <a:t>If the proposed movement would intersect then that is not allowed and the objects collide</a:t>
            </a:r>
            <a:endParaRPr/>
          </a:p>
          <a:p>
            <a:pPr indent="-298450" lvl="0" marL="457200" rtl="0" algn="l">
              <a:spcBef>
                <a:spcPts val="0"/>
              </a:spcBef>
              <a:spcAft>
                <a:spcPts val="0"/>
              </a:spcAft>
              <a:buSzPts val="1100"/>
              <a:buChar char="-"/>
            </a:pPr>
            <a:r>
              <a:rPr lang="en-GB"/>
              <a:t>This works well for smoother collisions and allowed us to develop a kill log as we used a system of entities. The bullets then know which tank they were shot from and who they shot</a:t>
            </a:r>
            <a:endParaRPr/>
          </a:p>
          <a:p>
            <a:pPr indent="-298450" lvl="0" marL="457200" rtl="0" algn="l">
              <a:spcBef>
                <a:spcPts val="0"/>
              </a:spcBef>
              <a:spcAft>
                <a:spcPts val="0"/>
              </a:spcAft>
              <a:buSzPts val="1100"/>
              <a:buChar char="-"/>
            </a:pPr>
            <a:r>
              <a:rPr lang="en-GB"/>
              <a:t>The physics also uses the same movement calculations for all tanks, bullets and in 2D or isometric, using position vectors and bearings</a:t>
            </a:r>
            <a:endParaRPr/>
          </a:p>
          <a:p>
            <a:pPr indent="-298450" lvl="0" marL="457200" rtl="0" algn="l">
              <a:spcBef>
                <a:spcPts val="0"/>
              </a:spcBef>
              <a:spcAft>
                <a:spcPts val="0"/>
              </a:spcAft>
              <a:buSzPts val="1100"/>
              <a:buChar char="-"/>
            </a:pPr>
            <a:r>
              <a:rPr lang="en-GB"/>
              <a:t>This means that they could be easily developed for the future. </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AI</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2" name="Shape 452"/>
        <p:cNvGrpSpPr/>
        <p:nvPr/>
      </p:nvGrpSpPr>
      <p:grpSpPr>
        <a:xfrm>
          <a:off x="0" y="0"/>
          <a:ext cx="0" cy="0"/>
          <a:chOff x="0" y="0"/>
          <a:chExt cx="0" cy="0"/>
        </a:xfrm>
      </p:grpSpPr>
      <p:sp>
        <p:nvSpPr>
          <p:cNvPr id="453" name="Google Shape;453;g54a4c91dd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4" name="Google Shape;454;g54a4c91dd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GB"/>
              <a:t>Various software to increase efficiency and save time:</a:t>
            </a:r>
            <a:endParaRPr/>
          </a:p>
          <a:p>
            <a:pPr indent="-317500" lvl="0" marL="457200" rtl="0" algn="l">
              <a:spcBef>
                <a:spcPts val="0"/>
              </a:spcBef>
              <a:spcAft>
                <a:spcPts val="0"/>
              </a:spcAft>
              <a:buSzPts val="1400"/>
              <a:buChar char="⁃"/>
            </a:pPr>
            <a:r>
              <a:rPr lang="en-GB"/>
              <a:t>We used a waterfall model to develop our project as we know our requirements well and its a relatively small project(and more incremental so as not to only test at end of process -&gt; less risky)</a:t>
            </a:r>
            <a:endParaRPr/>
          </a:p>
          <a:p>
            <a:pPr indent="-317500" lvl="0" marL="457200" rtl="0" algn="l">
              <a:spcBef>
                <a:spcPts val="0"/>
              </a:spcBef>
              <a:spcAft>
                <a:spcPts val="0"/>
              </a:spcAft>
              <a:buSzPts val="1400"/>
              <a:buChar char="⁃"/>
            </a:pPr>
            <a:r>
              <a:rPr lang="en-GB"/>
              <a:t>Libgdx to help us develop game’s features</a:t>
            </a:r>
            <a:endParaRPr/>
          </a:p>
          <a:p>
            <a:pPr indent="-317500" lvl="0" marL="457200" rtl="0" algn="l">
              <a:spcBef>
                <a:spcPts val="0"/>
              </a:spcBef>
              <a:spcAft>
                <a:spcPts val="0"/>
              </a:spcAft>
              <a:buSzPts val="1400"/>
              <a:buChar char="⁃"/>
            </a:pPr>
            <a:r>
              <a:rPr lang="en-GB"/>
              <a:t>GitLab for managing and storing the project, gitKraken to speed up git processes like merging, and standardise our use of git</a:t>
            </a:r>
            <a:endParaRPr/>
          </a:p>
          <a:p>
            <a:pPr indent="-317500" lvl="0" marL="457200" rtl="0" algn="l">
              <a:spcBef>
                <a:spcPts val="0"/>
              </a:spcBef>
              <a:spcAft>
                <a:spcPts val="0"/>
              </a:spcAft>
              <a:buSzPts val="1400"/>
              <a:buChar char="⁃"/>
            </a:pPr>
            <a:r>
              <a:rPr lang="en-GB"/>
              <a:t>Gradle for building the project</a:t>
            </a:r>
            <a:endParaRPr/>
          </a:p>
          <a:p>
            <a:pPr indent="-317500" lvl="0" marL="457200" rtl="0" algn="l">
              <a:spcBef>
                <a:spcPts val="0"/>
              </a:spcBef>
              <a:spcAft>
                <a:spcPts val="0"/>
              </a:spcAft>
              <a:buSzPts val="1400"/>
              <a:buChar char="⁃"/>
            </a:pPr>
            <a:r>
              <a:rPr lang="en-GB"/>
              <a:t>IntelliJIDEA was used to develop the project more intelligently and efficiently, helpful for debugging and suggestions it offers</a:t>
            </a:r>
            <a:endParaRPr/>
          </a:p>
          <a:p>
            <a:pPr indent="-317500" lvl="0" marL="457200" rtl="0" algn="l">
              <a:spcBef>
                <a:spcPts val="0"/>
              </a:spcBef>
              <a:spcAft>
                <a:spcPts val="0"/>
              </a:spcAft>
              <a:buSzPts val="1400"/>
              <a:buChar char="⁃"/>
            </a:pPr>
            <a:r>
              <a:rPr lang="en-GB"/>
              <a:t>Ideas for future development? - easy to build onto and add more or flesh out current ones, solid software design -&gt; very easy to adapt code and add new features</a:t>
            </a:r>
            <a:endParaRPr/>
          </a:p>
          <a:p>
            <a:pPr indent="-317500" lvl="0" marL="457200" rtl="0" algn="l">
              <a:spcBef>
                <a:spcPts val="0"/>
              </a:spcBef>
              <a:spcAft>
                <a:spcPts val="0"/>
              </a:spcAft>
              <a:buSzPts val="1400"/>
              <a:buChar char="⁃"/>
            </a:pPr>
            <a:r>
              <a:rPr lang="en-GB"/>
              <a:t>Isometric! Can take the game a different way to more advanced graphics, allows them to play advanced or stick to retro arcade style, whichever they prefer</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2" name="Shape 462"/>
        <p:cNvGrpSpPr/>
        <p:nvPr/>
      </p:nvGrpSpPr>
      <p:grpSpPr>
        <a:xfrm>
          <a:off x="0" y="0"/>
          <a:ext cx="0" cy="0"/>
          <a:chOff x="0" y="0"/>
          <a:chExt cx="0" cy="0"/>
        </a:xfrm>
      </p:grpSpPr>
      <p:sp>
        <p:nvSpPr>
          <p:cNvPr id="463" name="Google Shape;463;g554c3aa34f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4" name="Google Shape;464;g554c3aa34f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t>ANy QuEsTiOnS?</a:t>
            </a:r>
            <a:endParaRPr/>
          </a:p>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5" name="Shape 335"/>
        <p:cNvGrpSpPr/>
        <p:nvPr/>
      </p:nvGrpSpPr>
      <p:grpSpPr>
        <a:xfrm>
          <a:off x="0" y="0"/>
          <a:ext cx="0" cy="0"/>
          <a:chOff x="0" y="0"/>
          <a:chExt cx="0" cy="0"/>
        </a:xfrm>
      </p:grpSpPr>
      <p:sp>
        <p:nvSpPr>
          <p:cNvPr id="336" name="Google Shape;336;g54b17fc92f_1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54b17fc92f_1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TankNite is a tank based survival game inspired by tank trouble and fortnite. Tanks compete to be the last tank standing by moving around a maze and shooting others whilst completing challenges and picking up power ups!</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Users can also log in to the game at the beginning therefore storing and displaying gameplay data unique to them!</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The addition of the cursor as a target increases the theme and makes the user feel even more in control..</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3" name="Shape 343"/>
        <p:cNvGrpSpPr/>
        <p:nvPr/>
      </p:nvGrpSpPr>
      <p:grpSpPr>
        <a:xfrm>
          <a:off x="0" y="0"/>
          <a:ext cx="0" cy="0"/>
          <a:chOff x="0" y="0"/>
          <a:chExt cx="0" cy="0"/>
        </a:xfrm>
      </p:grpSpPr>
      <p:sp>
        <p:nvSpPr>
          <p:cNvPr id="344" name="Google Shape;344;g5541260f3f_0_2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5541260f3f_0_2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When playing the game users have a choice of either a standard, 2D map, or an isometric map. This allows for the choice of a more immersive experience and gives the user a choice. This addition allows for another mode of game play and adds a new experience with different challenges.</a:t>
            </a:r>
            <a:endParaRPr/>
          </a:p>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2" name="Shape 352"/>
        <p:cNvGrpSpPr/>
        <p:nvPr/>
      </p:nvGrpSpPr>
      <p:grpSpPr>
        <a:xfrm>
          <a:off x="0" y="0"/>
          <a:ext cx="0" cy="0"/>
          <a:chOff x="0" y="0"/>
          <a:chExt cx="0" cy="0"/>
        </a:xfrm>
      </p:grpSpPr>
      <p:sp>
        <p:nvSpPr>
          <p:cNvPr id="353" name="Google Shape;353;g5504247cd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5504247cd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400">
                <a:solidFill>
                  <a:schemeClr val="dk1"/>
                </a:solidFill>
              </a:rPr>
              <a:t>Some of our in-game features include:</a:t>
            </a:r>
            <a:endParaRPr sz="1400">
              <a:solidFill>
                <a:schemeClr val="dk1"/>
              </a:solidFill>
            </a:endParaRPr>
          </a:p>
          <a:p>
            <a:pPr indent="0" lvl="0" marL="0" rtl="0" algn="l">
              <a:spcBef>
                <a:spcPts val="0"/>
              </a:spcBef>
              <a:spcAft>
                <a:spcPts val="0"/>
              </a:spcAft>
              <a:buNone/>
            </a:pPr>
            <a:r>
              <a:t/>
            </a:r>
            <a:endParaRPr sz="1400">
              <a:solidFill>
                <a:schemeClr val="dk1"/>
              </a:solidFill>
            </a:endParaRPr>
          </a:p>
          <a:p>
            <a:pPr indent="-317500" lvl="0" marL="457200" rtl="0" algn="l">
              <a:spcBef>
                <a:spcPts val="0"/>
              </a:spcBef>
              <a:spcAft>
                <a:spcPts val="0"/>
              </a:spcAft>
              <a:buClr>
                <a:schemeClr val="dk1"/>
              </a:buClr>
              <a:buSzPts val="1400"/>
              <a:buChar char="-"/>
            </a:pPr>
            <a:r>
              <a:rPr lang="en-GB" sz="1400">
                <a:solidFill>
                  <a:schemeClr val="dk1"/>
                </a:solidFill>
              </a:rPr>
              <a:t>Complex AI behaviours to enable a fun to play, but difficult to master single player  human-like, different states(challenging)</a:t>
            </a:r>
            <a:endParaRPr sz="1400">
              <a:solidFill>
                <a:schemeClr val="dk1"/>
              </a:solidFill>
            </a:endParaRPr>
          </a:p>
          <a:p>
            <a:pPr indent="-317500" lvl="0" marL="457200" rtl="0" algn="l">
              <a:spcBef>
                <a:spcPts val="0"/>
              </a:spcBef>
              <a:spcAft>
                <a:spcPts val="0"/>
              </a:spcAft>
              <a:buClr>
                <a:schemeClr val="dk1"/>
              </a:buClr>
              <a:buSzPts val="1400"/>
              <a:buChar char="-"/>
            </a:pPr>
            <a:r>
              <a:rPr lang="en-GB" sz="1400">
                <a:solidFill>
                  <a:schemeClr val="dk1"/>
                </a:solidFill>
              </a:rPr>
              <a:t>Dyanmic radar so that people can find those that are shooting via a red dot, therefore making a player decide whether to shoot or not as they are then visible/whether to go after shots. Powerup spawns also show on the</a:t>
            </a:r>
            <a:r>
              <a:rPr lang="en-GB" sz="1400">
                <a:solidFill>
                  <a:schemeClr val="dk1"/>
                </a:solidFill>
              </a:rPr>
              <a:t> radar, displaying the type of powerup too</a:t>
            </a:r>
            <a:r>
              <a:rPr lang="en-GB" sz="1400">
                <a:solidFill>
                  <a:schemeClr val="dk1"/>
                </a:solidFill>
              </a:rPr>
              <a:t>, so the user can decide whether to risk trying to get the powerup, and which powerups are worth going out of your way to get.</a:t>
            </a:r>
            <a:endParaRPr sz="1400">
              <a:solidFill>
                <a:schemeClr val="dk1"/>
              </a:solidFill>
            </a:endParaRPr>
          </a:p>
          <a:p>
            <a:pPr indent="-317500" lvl="0" marL="457200" rtl="0" algn="l">
              <a:spcBef>
                <a:spcPts val="0"/>
              </a:spcBef>
              <a:spcAft>
                <a:spcPts val="0"/>
              </a:spcAft>
              <a:buClr>
                <a:schemeClr val="dk1"/>
              </a:buClr>
              <a:buSzPts val="1400"/>
              <a:buChar char="-"/>
            </a:pPr>
            <a:r>
              <a:rPr lang="en-GB" sz="1400">
                <a:solidFill>
                  <a:schemeClr val="dk1"/>
                </a:solidFill>
              </a:rPr>
              <a:t>Customisable options for a more personal experience, users in control of their tank -&gt; tank colour and graphics choice</a:t>
            </a:r>
            <a:endParaRPr sz="1400">
              <a:solidFill>
                <a:schemeClr val="dk1"/>
              </a:solidFill>
            </a:endParaRPr>
          </a:p>
          <a:p>
            <a:pPr indent="-317500" lvl="0" marL="457200" rtl="0" algn="l">
              <a:spcBef>
                <a:spcPts val="0"/>
              </a:spcBef>
              <a:spcAft>
                <a:spcPts val="0"/>
              </a:spcAft>
              <a:buClr>
                <a:schemeClr val="dk1"/>
              </a:buClr>
              <a:buSzPts val="1400"/>
              <a:buChar char="-"/>
            </a:pPr>
            <a:r>
              <a:rPr lang="en-GB" sz="1400">
                <a:solidFill>
                  <a:schemeClr val="dk1"/>
                </a:solidFill>
              </a:rPr>
              <a:t>Compelling audio system to fit the arcade theme and create a better experience, and dramatic moments  -&gt; keeps you wanting to play</a:t>
            </a:r>
            <a:endParaRPr sz="1400">
              <a:solidFill>
                <a:schemeClr val="dk1"/>
              </a:solidFill>
            </a:endParaRPr>
          </a:p>
          <a:p>
            <a:pPr indent="0" lvl="0" marL="0" rtl="0" algn="l">
              <a:spcBef>
                <a:spcPts val="0"/>
              </a:spcBef>
              <a:spcAft>
                <a:spcPts val="0"/>
              </a:spcAft>
              <a:buNone/>
            </a:pPr>
            <a:r>
              <a:rPr lang="en-GB" sz="1400">
                <a:solidFill>
                  <a:schemeClr val="dk1"/>
                </a:solidFill>
              </a:rPr>
              <a:t>Come onto those features in more detail later</a:t>
            </a:r>
            <a:endParaRPr sz="1400">
              <a:solidFill>
                <a:schemeClr val="dk1"/>
              </a:solidFill>
            </a:endParaRPr>
          </a:p>
          <a:p>
            <a:pPr indent="0" lvl="0" marL="0" rtl="0" algn="l">
              <a:spcBef>
                <a:spcPts val="0"/>
              </a:spcBef>
              <a:spcAft>
                <a:spcPts val="0"/>
              </a:spcAft>
              <a:buNone/>
            </a:pPr>
            <a:r>
              <a:t/>
            </a:r>
            <a:endParaRPr sz="1400">
              <a:solidFill>
                <a:schemeClr val="dk1"/>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8" name="Shape 368"/>
        <p:cNvGrpSpPr/>
        <p:nvPr/>
      </p:nvGrpSpPr>
      <p:grpSpPr>
        <a:xfrm>
          <a:off x="0" y="0"/>
          <a:ext cx="0" cy="0"/>
          <a:chOff x="0" y="0"/>
          <a:chExt cx="0" cy="0"/>
        </a:xfrm>
      </p:grpSpPr>
      <p:sp>
        <p:nvSpPr>
          <p:cNvPr id="369" name="Google Shape;369;g5541260f3f_3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5541260f3f_3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1"/>
                </a:solidFill>
              </a:rPr>
              <a:t>When playing, tanks can pick up powerups to provide extra functionality. The rate at which these spawn also draws players into one location to attempt to pick up powerups, creating interesting game play!</a:t>
            </a:r>
            <a:endParaRPr>
              <a:solidFill>
                <a:schemeClr val="dk1"/>
              </a:solidFill>
            </a:endParaRPr>
          </a:p>
          <a:p>
            <a:pPr indent="0" lvl="0" marL="0" rtl="0" algn="l">
              <a:spcBef>
                <a:spcPts val="0"/>
              </a:spcBef>
              <a:spcAft>
                <a:spcPts val="0"/>
              </a:spcAft>
              <a:buNone/>
            </a:pPr>
            <a:r>
              <a:t/>
            </a:r>
            <a:endParaRPr>
              <a:solidFill>
                <a:schemeClr val="dk1"/>
              </a:solidFill>
            </a:endParaRPr>
          </a:p>
          <a:p>
            <a:pPr indent="-298450" lvl="0" marL="457200" rtl="0" algn="l">
              <a:spcBef>
                <a:spcPts val="0"/>
              </a:spcBef>
              <a:spcAft>
                <a:spcPts val="0"/>
              </a:spcAft>
              <a:buClr>
                <a:schemeClr val="dk1"/>
              </a:buClr>
              <a:buSzPts val="1100"/>
              <a:buChar char="-"/>
            </a:pPr>
            <a:r>
              <a:rPr lang="en-GB">
                <a:solidFill>
                  <a:schemeClr val="dk1"/>
                </a:solidFill>
              </a:rPr>
              <a:t>Ammo: This power up will increase the ammo a tank has by 10 bullets</a:t>
            </a:r>
            <a:endParaRPr>
              <a:solidFill>
                <a:schemeClr val="dk1"/>
              </a:solidFill>
            </a:endParaRPr>
          </a:p>
          <a:p>
            <a:pPr indent="-298450" lvl="0" marL="457200" rtl="0" algn="l">
              <a:spcBef>
                <a:spcPts val="0"/>
              </a:spcBef>
              <a:spcAft>
                <a:spcPts val="0"/>
              </a:spcAft>
              <a:buClr>
                <a:schemeClr val="dk1"/>
              </a:buClr>
              <a:buSzPts val="1100"/>
              <a:buChar char="-"/>
            </a:pPr>
            <a:r>
              <a:rPr lang="en-GB">
                <a:solidFill>
                  <a:schemeClr val="dk1"/>
                </a:solidFill>
              </a:rPr>
              <a:t>Speed: This will allow the tank to accelerate up to double the speed of other tanks and move with that speed for 20 seconds</a:t>
            </a:r>
            <a:endParaRPr>
              <a:solidFill>
                <a:schemeClr val="dk1"/>
              </a:solidFill>
            </a:endParaRPr>
          </a:p>
          <a:p>
            <a:pPr indent="-298450" lvl="0" marL="457200" rtl="0" algn="l">
              <a:spcBef>
                <a:spcPts val="0"/>
              </a:spcBef>
              <a:spcAft>
                <a:spcPts val="0"/>
              </a:spcAft>
              <a:buClr>
                <a:schemeClr val="dk1"/>
              </a:buClr>
              <a:buSzPts val="1100"/>
              <a:buChar char="-"/>
            </a:pPr>
            <a:r>
              <a:rPr lang="en-GB">
                <a:solidFill>
                  <a:schemeClr val="dk1"/>
                </a:solidFill>
              </a:rPr>
              <a:t>Bullet Spray: Picking up this allows a user to press shift to unleash a bullet spray (16 bullets come out in all directions)</a:t>
            </a:r>
            <a:endParaRPr>
              <a:solidFill>
                <a:schemeClr val="dk1"/>
              </a:solidFill>
            </a:endParaRPr>
          </a:p>
          <a:p>
            <a:pPr indent="-298450" lvl="0" marL="457200" rtl="0" algn="l">
              <a:spcBef>
                <a:spcPts val="0"/>
              </a:spcBef>
              <a:spcAft>
                <a:spcPts val="0"/>
              </a:spcAft>
              <a:buClr>
                <a:schemeClr val="dk1"/>
              </a:buClr>
              <a:buSzPts val="1100"/>
              <a:buChar char="-"/>
            </a:pPr>
            <a:r>
              <a:rPr lang="en-GB">
                <a:solidFill>
                  <a:schemeClr val="dk1"/>
                </a:solidFill>
              </a:rPr>
              <a:t>Damage: Increases the damage a tank’s bullet will do (by an increment of 10)</a:t>
            </a:r>
            <a:endParaRPr>
              <a:solidFill>
                <a:schemeClr val="dk1"/>
              </a:solidFill>
            </a:endParaRPr>
          </a:p>
          <a:p>
            <a:pPr indent="-298450" lvl="0" marL="457200" rtl="0" algn="l">
              <a:spcBef>
                <a:spcPts val="0"/>
              </a:spcBef>
              <a:spcAft>
                <a:spcPts val="0"/>
              </a:spcAft>
              <a:buClr>
                <a:schemeClr val="dk1"/>
              </a:buClr>
              <a:buSzPts val="1100"/>
              <a:buChar char="-"/>
            </a:pPr>
            <a:r>
              <a:rPr lang="en-GB">
                <a:solidFill>
                  <a:schemeClr val="dk1"/>
                </a:solidFill>
              </a:rPr>
              <a:t>Health: Increases the health of a tank (by 10)</a:t>
            </a:r>
            <a:endParaRPr>
              <a:solidFill>
                <a:schemeClr val="dk1"/>
              </a:solidFill>
            </a:endParaRPr>
          </a:p>
          <a:p>
            <a:pPr indent="-298450" lvl="0" marL="457200" rtl="0" algn="l">
              <a:spcBef>
                <a:spcPts val="0"/>
              </a:spcBef>
              <a:spcAft>
                <a:spcPts val="0"/>
              </a:spcAft>
              <a:buClr>
                <a:schemeClr val="dk1"/>
              </a:buClr>
              <a:buSzPts val="1100"/>
              <a:buChar char="-"/>
            </a:pPr>
            <a:r>
              <a:rPr lang="en-GB">
                <a:solidFill>
                  <a:schemeClr val="dk1"/>
                </a:solidFill>
              </a:rPr>
              <a:t>Freeze bullet: This allows the player to rpess control to shoot a special freeze bullet which freezes a tank it hits for a few seconds</a:t>
            </a:r>
            <a:endParaRPr>
              <a:solidFill>
                <a:schemeClr val="dk1"/>
              </a:solidFill>
            </a:endParaRPr>
          </a:p>
          <a:p>
            <a:pPr indent="0" lvl="0" marL="0" rtl="0" algn="l">
              <a:spcBef>
                <a:spcPts val="0"/>
              </a:spcBef>
              <a:spcAft>
                <a:spcPts val="0"/>
              </a:spcAft>
              <a:buNone/>
            </a:pPr>
            <a:r>
              <a:rPr lang="en-GB">
                <a:solidFill>
                  <a:schemeClr val="dk1"/>
                </a:solidFill>
              </a:rPr>
              <a:t>Due to our implementations of powerups as entities -&gt; very easy to add more to keep the game fresh to prevent people from being bored</a:t>
            </a:r>
            <a:endParaRPr>
              <a:solidFill>
                <a:schemeClr val="dk1"/>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9" name="Shape 389"/>
        <p:cNvGrpSpPr/>
        <p:nvPr/>
      </p:nvGrpSpPr>
      <p:grpSpPr>
        <a:xfrm>
          <a:off x="0" y="0"/>
          <a:ext cx="0" cy="0"/>
          <a:chOff x="0" y="0"/>
          <a:chExt cx="0" cy="0"/>
        </a:xfrm>
      </p:grpSpPr>
      <p:sp>
        <p:nvSpPr>
          <p:cNvPr id="390" name="Google Shape;390;g5541260f3f_6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5541260f3f_6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 player has the ability to complete daily challenges. </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These are three challenges picked at random each day. At the end of a game any completed challenges are checked for and those points added to your score.</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This allows for more playability and promotes daily playing.</a:t>
            </a:r>
            <a:endParaRPr/>
          </a:p>
          <a:p>
            <a:pPr indent="0" lvl="0" marL="0" rtl="0" algn="l">
              <a:spcBef>
                <a:spcPts val="0"/>
              </a:spcBef>
              <a:spcAft>
                <a:spcPts val="0"/>
              </a:spcAft>
              <a:buNone/>
            </a:pPr>
            <a:r>
              <a:rPr lang="en-GB"/>
              <a:t>Prospect of completing goals has been proven to be addictive to users in gaming.</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6" name="Shape 396"/>
        <p:cNvGrpSpPr/>
        <p:nvPr/>
      </p:nvGrpSpPr>
      <p:grpSpPr>
        <a:xfrm>
          <a:off x="0" y="0"/>
          <a:ext cx="0" cy="0"/>
          <a:chOff x="0" y="0"/>
          <a:chExt cx="0" cy="0"/>
        </a:xfrm>
      </p:grpSpPr>
      <p:sp>
        <p:nvSpPr>
          <p:cNvPr id="397" name="Google Shape;397;g5541260f3f_6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8" name="Google Shape;398;g5541260f3f_6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The inclusion of top players encourages </a:t>
            </a:r>
            <a:r>
              <a:rPr lang="en-GB"/>
              <a:t>competitive</a:t>
            </a:r>
            <a:r>
              <a:rPr lang="en-GB"/>
              <a:t> play and users to return to the game frequently to improve their score, and try to have their name displayed on the menu.</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The game also includes statistics like top kill streak and deaths for the player. This is displayed on the menu screen and is unique to the logged in user ID!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3" name="Shape 403"/>
        <p:cNvGrpSpPr/>
        <p:nvPr/>
      </p:nvGrpSpPr>
      <p:grpSpPr>
        <a:xfrm>
          <a:off x="0" y="0"/>
          <a:ext cx="0" cy="0"/>
          <a:chOff x="0" y="0"/>
          <a:chExt cx="0" cy="0"/>
        </a:xfrm>
      </p:grpSpPr>
      <p:sp>
        <p:nvSpPr>
          <p:cNvPr id="404" name="Google Shape;404;g554c3aa34f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5" name="Google Shape;405;g554c3aa34f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Isometric Map Rendering</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0" name="Shape 410"/>
        <p:cNvGrpSpPr/>
        <p:nvPr/>
      </p:nvGrpSpPr>
      <p:grpSpPr>
        <a:xfrm>
          <a:off x="0" y="0"/>
          <a:ext cx="0" cy="0"/>
          <a:chOff x="0" y="0"/>
          <a:chExt cx="0" cy="0"/>
        </a:xfrm>
      </p:grpSpPr>
      <p:sp>
        <p:nvSpPr>
          <p:cNvPr id="411" name="Google Shape;411;g554c3aa34f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554c3aa34f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Sound</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GB"/>
              <a:t>Positional sounds which increase as  another tank gets closer</a:t>
            </a:r>
            <a:endParaRPr/>
          </a:p>
          <a:p>
            <a:pPr indent="-298450" lvl="0" marL="457200" rtl="0" algn="l">
              <a:spcBef>
                <a:spcPts val="0"/>
              </a:spcBef>
              <a:spcAft>
                <a:spcPts val="0"/>
              </a:spcAft>
              <a:buSzPts val="1100"/>
              <a:buChar char="-"/>
            </a:pPr>
            <a:r>
              <a:rPr lang="en-GB"/>
              <a:t>When another tank can be seen and shoots, that sound is played</a:t>
            </a:r>
            <a:endParaRPr/>
          </a:p>
          <a:p>
            <a:pPr indent="-298450" lvl="0" marL="457200" rtl="0" algn="l">
              <a:spcBef>
                <a:spcPts val="0"/>
              </a:spcBef>
              <a:spcAft>
                <a:spcPts val="0"/>
              </a:spcAft>
              <a:buSzPts val="1100"/>
              <a:buChar char="-"/>
            </a:pPr>
            <a:r>
              <a:rPr lang="en-GB"/>
              <a:t>As another tank gets closer their arcade music is played to simulate a radio, this is simulated by the game music increasing as described by the curve</a:t>
            </a:r>
            <a:endParaRPr/>
          </a:p>
          <a:p>
            <a:pPr indent="-298450" lvl="0" marL="457200" rtl="0" algn="l">
              <a:spcBef>
                <a:spcPts val="0"/>
              </a:spcBef>
              <a:spcAft>
                <a:spcPts val="0"/>
              </a:spcAft>
              <a:buSzPts val="1100"/>
              <a:buChar char="-"/>
            </a:pPr>
            <a:r>
              <a:rPr lang="en-GB"/>
              <a:t>This is done for an interesting feature and as an adrenaline builder as it informs someone that another tank is close by</a:t>
            </a:r>
            <a:endParaRPr/>
          </a:p>
          <a:p>
            <a:pPr indent="-298450" lvl="0" marL="457200" rtl="0" algn="l">
              <a:spcBef>
                <a:spcPts val="0"/>
              </a:spcBef>
              <a:spcAft>
                <a:spcPts val="0"/>
              </a:spcAft>
              <a:buSzPts val="1100"/>
              <a:buChar char="-"/>
            </a:pPr>
            <a:r>
              <a:rPr lang="en-GB"/>
              <a:t>This adds an interesting dynamic to the game as people can then move away from others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gif"/><Relationship Id="rId3" Type="http://schemas.openxmlformats.org/officeDocument/2006/relationships/image" Target="../media/image1.png"/><Relationship Id="rId4" Type="http://schemas.openxmlformats.org/officeDocument/2006/relationships/image" Target="../media/image3.png"/><Relationship Id="rId5" Type="http://schemas.openxmlformats.org/officeDocument/2006/relationships/image" Target="../media/image5.png"/><Relationship Id="rId6" Type="http://schemas.openxmlformats.org/officeDocument/2006/relationships/image" Target="../media/image4.png"/><Relationship Id="rId7" Type="http://schemas.openxmlformats.org/officeDocument/2006/relationships/image" Target="../media/image2.png"/><Relationship Id="rId8" Type="http://schemas.openxmlformats.org/officeDocument/2006/relationships/image" Target="../media/image6.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png"/><Relationship Id="rId4" Type="http://schemas.openxmlformats.org/officeDocument/2006/relationships/image" Target="../media/image5.png"/><Relationship Id="rId5" Type="http://schemas.openxmlformats.org/officeDocument/2006/relationships/image" Target="../media/image4.png"/><Relationship Id="rId6" Type="http://schemas.openxmlformats.org/officeDocument/2006/relationships/image" Target="../media/image2.png"/><Relationship Id="rId7" Type="http://schemas.openxmlformats.org/officeDocument/2006/relationships/image" Target="../media/image6.png"/><Relationship Id="rId8"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png"/><Relationship Id="rId4" Type="http://schemas.openxmlformats.org/officeDocument/2006/relationships/image" Target="../media/image5.png"/><Relationship Id="rId5" Type="http://schemas.openxmlformats.org/officeDocument/2006/relationships/image" Target="../media/image4.png"/><Relationship Id="rId6" Type="http://schemas.openxmlformats.org/officeDocument/2006/relationships/image" Target="../media/image2.png"/><Relationship Id="rId7"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png"/><Relationship Id="rId4" Type="http://schemas.openxmlformats.org/officeDocument/2006/relationships/image" Target="../media/image2.png"/><Relationship Id="rId5" Type="http://schemas.openxmlformats.org/officeDocument/2006/relationships/image" Target="../media/image6.png"/><Relationship Id="rId6" Type="http://schemas.openxmlformats.org/officeDocument/2006/relationships/image" Target="../media/image5.png"/><Relationship Id="rId7"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ANKNITE" type="title">
  <p:cSld name="TITLE">
    <p:bg>
      <p:bgPr>
        <a:solidFill>
          <a:srgbClr val="FF7F50"/>
        </a:solidFill>
      </p:bgPr>
    </p:bg>
    <p:spTree>
      <p:nvGrpSpPr>
        <p:cNvPr id="6" name="Shape 6"/>
        <p:cNvGrpSpPr/>
        <p:nvPr/>
      </p:nvGrpSpPr>
      <p:grpSpPr>
        <a:xfrm>
          <a:off x="0" y="0"/>
          <a:ext cx="0" cy="0"/>
          <a:chOff x="0" y="0"/>
          <a:chExt cx="0" cy="0"/>
        </a:xfrm>
      </p:grpSpPr>
      <p:pic>
        <p:nvPicPr>
          <p:cNvPr id="7" name="Google Shape;7;p2"/>
          <p:cNvPicPr preferRelativeResize="0"/>
          <p:nvPr/>
        </p:nvPicPr>
        <p:blipFill>
          <a:blip r:embed="rId2">
            <a:alphaModFix/>
          </a:blip>
          <a:stretch>
            <a:fillRect/>
          </a:stretch>
        </p:blipFill>
        <p:spPr>
          <a:xfrm>
            <a:off x="304800" y="-19050"/>
            <a:ext cx="2701839" cy="609600"/>
          </a:xfrm>
          <a:prstGeom prst="rect">
            <a:avLst/>
          </a:prstGeom>
          <a:noFill/>
          <a:ln>
            <a:noFill/>
          </a:ln>
        </p:spPr>
      </p:pic>
      <p:pic>
        <p:nvPicPr>
          <p:cNvPr id="8" name="Google Shape;8;p2"/>
          <p:cNvPicPr preferRelativeResize="0"/>
          <p:nvPr/>
        </p:nvPicPr>
        <p:blipFill>
          <a:blip r:embed="rId3">
            <a:alphaModFix/>
          </a:blip>
          <a:stretch>
            <a:fillRect/>
          </a:stretch>
        </p:blipFill>
        <p:spPr>
          <a:xfrm>
            <a:off x="8839200" y="0"/>
            <a:ext cx="304800" cy="304800"/>
          </a:xfrm>
          <a:prstGeom prst="rect">
            <a:avLst/>
          </a:prstGeom>
          <a:noFill/>
          <a:ln>
            <a:noFill/>
          </a:ln>
        </p:spPr>
      </p:pic>
      <p:pic>
        <p:nvPicPr>
          <p:cNvPr id="9" name="Google Shape;9;p2"/>
          <p:cNvPicPr preferRelativeResize="0"/>
          <p:nvPr/>
        </p:nvPicPr>
        <p:blipFill>
          <a:blip r:embed="rId4">
            <a:alphaModFix/>
          </a:blip>
          <a:stretch>
            <a:fillRect/>
          </a:stretch>
        </p:blipFill>
        <p:spPr>
          <a:xfrm>
            <a:off x="8839200" y="304800"/>
            <a:ext cx="304800" cy="304800"/>
          </a:xfrm>
          <a:prstGeom prst="rect">
            <a:avLst/>
          </a:prstGeom>
          <a:noFill/>
          <a:ln>
            <a:noFill/>
          </a:ln>
        </p:spPr>
      </p:pic>
      <p:pic>
        <p:nvPicPr>
          <p:cNvPr id="10" name="Google Shape;10;p2"/>
          <p:cNvPicPr preferRelativeResize="0"/>
          <p:nvPr/>
        </p:nvPicPr>
        <p:blipFill>
          <a:blip r:embed="rId5">
            <a:alphaModFix/>
          </a:blip>
          <a:stretch>
            <a:fillRect/>
          </a:stretch>
        </p:blipFill>
        <p:spPr>
          <a:xfrm>
            <a:off x="8839200" y="1219200"/>
            <a:ext cx="304800" cy="304800"/>
          </a:xfrm>
          <a:prstGeom prst="rect">
            <a:avLst/>
          </a:prstGeom>
          <a:noFill/>
          <a:ln>
            <a:noFill/>
          </a:ln>
        </p:spPr>
      </p:pic>
      <p:pic>
        <p:nvPicPr>
          <p:cNvPr id="11" name="Google Shape;11;p2"/>
          <p:cNvPicPr preferRelativeResize="0"/>
          <p:nvPr/>
        </p:nvPicPr>
        <p:blipFill>
          <a:blip r:embed="rId6">
            <a:alphaModFix/>
          </a:blip>
          <a:stretch>
            <a:fillRect/>
          </a:stretch>
        </p:blipFill>
        <p:spPr>
          <a:xfrm>
            <a:off x="8839200" y="609600"/>
            <a:ext cx="304800" cy="304800"/>
          </a:xfrm>
          <a:prstGeom prst="rect">
            <a:avLst/>
          </a:prstGeom>
          <a:noFill/>
          <a:ln>
            <a:noFill/>
          </a:ln>
        </p:spPr>
      </p:pic>
      <p:pic>
        <p:nvPicPr>
          <p:cNvPr id="12" name="Google Shape;12;p2"/>
          <p:cNvPicPr preferRelativeResize="0"/>
          <p:nvPr/>
        </p:nvPicPr>
        <p:blipFill>
          <a:blip r:embed="rId7">
            <a:alphaModFix/>
          </a:blip>
          <a:stretch>
            <a:fillRect/>
          </a:stretch>
        </p:blipFill>
        <p:spPr>
          <a:xfrm>
            <a:off x="8839200" y="1524000"/>
            <a:ext cx="304800" cy="304800"/>
          </a:xfrm>
          <a:prstGeom prst="rect">
            <a:avLst/>
          </a:prstGeom>
          <a:noFill/>
          <a:ln>
            <a:noFill/>
          </a:ln>
        </p:spPr>
      </p:pic>
      <p:pic>
        <p:nvPicPr>
          <p:cNvPr id="13" name="Google Shape;13;p2"/>
          <p:cNvPicPr preferRelativeResize="0"/>
          <p:nvPr/>
        </p:nvPicPr>
        <p:blipFill>
          <a:blip r:embed="rId3">
            <a:alphaModFix/>
          </a:blip>
          <a:stretch>
            <a:fillRect/>
          </a:stretch>
        </p:blipFill>
        <p:spPr>
          <a:xfrm>
            <a:off x="8839200" y="1828800"/>
            <a:ext cx="304800" cy="304800"/>
          </a:xfrm>
          <a:prstGeom prst="rect">
            <a:avLst/>
          </a:prstGeom>
          <a:noFill/>
          <a:ln>
            <a:noFill/>
          </a:ln>
        </p:spPr>
      </p:pic>
      <p:pic>
        <p:nvPicPr>
          <p:cNvPr id="14" name="Google Shape;14;p2"/>
          <p:cNvPicPr preferRelativeResize="0"/>
          <p:nvPr/>
        </p:nvPicPr>
        <p:blipFill>
          <a:blip r:embed="rId8">
            <a:alphaModFix/>
          </a:blip>
          <a:stretch>
            <a:fillRect/>
          </a:stretch>
        </p:blipFill>
        <p:spPr>
          <a:xfrm>
            <a:off x="8839200" y="2743200"/>
            <a:ext cx="304800" cy="304800"/>
          </a:xfrm>
          <a:prstGeom prst="rect">
            <a:avLst/>
          </a:prstGeom>
          <a:noFill/>
          <a:ln>
            <a:noFill/>
          </a:ln>
        </p:spPr>
      </p:pic>
      <p:pic>
        <p:nvPicPr>
          <p:cNvPr id="15" name="Google Shape;15;p2"/>
          <p:cNvPicPr preferRelativeResize="0"/>
          <p:nvPr/>
        </p:nvPicPr>
        <p:blipFill>
          <a:blip r:embed="rId4">
            <a:alphaModFix/>
          </a:blip>
          <a:stretch>
            <a:fillRect/>
          </a:stretch>
        </p:blipFill>
        <p:spPr>
          <a:xfrm>
            <a:off x="8839200" y="2133600"/>
            <a:ext cx="304800" cy="304800"/>
          </a:xfrm>
          <a:prstGeom prst="rect">
            <a:avLst/>
          </a:prstGeom>
          <a:noFill/>
          <a:ln>
            <a:noFill/>
          </a:ln>
        </p:spPr>
      </p:pic>
      <p:pic>
        <p:nvPicPr>
          <p:cNvPr id="16" name="Google Shape;16;p2"/>
          <p:cNvPicPr preferRelativeResize="0"/>
          <p:nvPr/>
        </p:nvPicPr>
        <p:blipFill>
          <a:blip r:embed="rId6">
            <a:alphaModFix/>
          </a:blip>
          <a:stretch>
            <a:fillRect/>
          </a:stretch>
        </p:blipFill>
        <p:spPr>
          <a:xfrm>
            <a:off x="8839200" y="2438400"/>
            <a:ext cx="304800" cy="304800"/>
          </a:xfrm>
          <a:prstGeom prst="rect">
            <a:avLst/>
          </a:prstGeom>
          <a:noFill/>
          <a:ln>
            <a:noFill/>
          </a:ln>
        </p:spPr>
      </p:pic>
      <p:pic>
        <p:nvPicPr>
          <p:cNvPr id="17" name="Google Shape;17;p2"/>
          <p:cNvPicPr preferRelativeResize="0"/>
          <p:nvPr/>
        </p:nvPicPr>
        <p:blipFill>
          <a:blip r:embed="rId7">
            <a:alphaModFix/>
          </a:blip>
          <a:stretch>
            <a:fillRect/>
          </a:stretch>
        </p:blipFill>
        <p:spPr>
          <a:xfrm>
            <a:off x="8839200" y="3352800"/>
            <a:ext cx="304800" cy="304800"/>
          </a:xfrm>
          <a:prstGeom prst="rect">
            <a:avLst/>
          </a:prstGeom>
          <a:noFill/>
          <a:ln>
            <a:noFill/>
          </a:ln>
        </p:spPr>
      </p:pic>
      <p:pic>
        <p:nvPicPr>
          <p:cNvPr id="18" name="Google Shape;18;p2"/>
          <p:cNvPicPr preferRelativeResize="0"/>
          <p:nvPr/>
        </p:nvPicPr>
        <p:blipFill>
          <a:blip r:embed="rId8">
            <a:alphaModFix/>
          </a:blip>
          <a:stretch>
            <a:fillRect/>
          </a:stretch>
        </p:blipFill>
        <p:spPr>
          <a:xfrm>
            <a:off x="8839200" y="3962400"/>
            <a:ext cx="304800" cy="304800"/>
          </a:xfrm>
          <a:prstGeom prst="rect">
            <a:avLst/>
          </a:prstGeom>
          <a:noFill/>
          <a:ln>
            <a:noFill/>
          </a:ln>
        </p:spPr>
      </p:pic>
      <p:pic>
        <p:nvPicPr>
          <p:cNvPr id="19" name="Google Shape;19;p2"/>
          <p:cNvPicPr preferRelativeResize="0"/>
          <p:nvPr/>
        </p:nvPicPr>
        <p:blipFill>
          <a:blip r:embed="rId5">
            <a:alphaModFix/>
          </a:blip>
          <a:stretch>
            <a:fillRect/>
          </a:stretch>
        </p:blipFill>
        <p:spPr>
          <a:xfrm>
            <a:off x="8839200" y="4267200"/>
            <a:ext cx="304800" cy="304800"/>
          </a:xfrm>
          <a:prstGeom prst="rect">
            <a:avLst/>
          </a:prstGeom>
          <a:noFill/>
          <a:ln>
            <a:noFill/>
          </a:ln>
        </p:spPr>
      </p:pic>
      <p:pic>
        <p:nvPicPr>
          <p:cNvPr id="20" name="Google Shape;20;p2"/>
          <p:cNvPicPr preferRelativeResize="0"/>
          <p:nvPr/>
        </p:nvPicPr>
        <p:blipFill>
          <a:blip r:embed="rId6">
            <a:alphaModFix/>
          </a:blip>
          <a:stretch>
            <a:fillRect/>
          </a:stretch>
        </p:blipFill>
        <p:spPr>
          <a:xfrm>
            <a:off x="8839200" y="3657600"/>
            <a:ext cx="304800" cy="304800"/>
          </a:xfrm>
          <a:prstGeom prst="rect">
            <a:avLst/>
          </a:prstGeom>
          <a:noFill/>
          <a:ln>
            <a:noFill/>
          </a:ln>
        </p:spPr>
      </p:pic>
      <p:pic>
        <p:nvPicPr>
          <p:cNvPr id="21" name="Google Shape;21;p2"/>
          <p:cNvPicPr preferRelativeResize="0"/>
          <p:nvPr/>
        </p:nvPicPr>
        <p:blipFill>
          <a:blip r:embed="rId7">
            <a:alphaModFix/>
          </a:blip>
          <a:stretch>
            <a:fillRect/>
          </a:stretch>
        </p:blipFill>
        <p:spPr>
          <a:xfrm>
            <a:off x="8839200" y="4572000"/>
            <a:ext cx="304800" cy="304800"/>
          </a:xfrm>
          <a:prstGeom prst="rect">
            <a:avLst/>
          </a:prstGeom>
          <a:noFill/>
          <a:ln>
            <a:noFill/>
          </a:ln>
        </p:spPr>
      </p:pic>
      <p:pic>
        <p:nvPicPr>
          <p:cNvPr id="22" name="Google Shape;22;p2"/>
          <p:cNvPicPr preferRelativeResize="0"/>
          <p:nvPr/>
        </p:nvPicPr>
        <p:blipFill>
          <a:blip r:embed="rId7">
            <a:alphaModFix/>
          </a:blip>
          <a:stretch>
            <a:fillRect/>
          </a:stretch>
        </p:blipFill>
        <p:spPr>
          <a:xfrm>
            <a:off x="8839200" y="4838700"/>
            <a:ext cx="304800" cy="304800"/>
          </a:xfrm>
          <a:prstGeom prst="rect">
            <a:avLst/>
          </a:prstGeom>
          <a:noFill/>
          <a:ln>
            <a:noFill/>
          </a:ln>
        </p:spPr>
      </p:pic>
      <p:pic>
        <p:nvPicPr>
          <p:cNvPr id="23" name="Google Shape;23;p2"/>
          <p:cNvPicPr preferRelativeResize="0"/>
          <p:nvPr/>
        </p:nvPicPr>
        <p:blipFill>
          <a:blip r:embed="rId3">
            <a:alphaModFix/>
          </a:blip>
          <a:stretch>
            <a:fillRect/>
          </a:stretch>
        </p:blipFill>
        <p:spPr>
          <a:xfrm>
            <a:off x="8534400" y="0"/>
            <a:ext cx="304800" cy="304800"/>
          </a:xfrm>
          <a:prstGeom prst="rect">
            <a:avLst/>
          </a:prstGeom>
          <a:noFill/>
          <a:ln>
            <a:noFill/>
          </a:ln>
        </p:spPr>
      </p:pic>
      <p:pic>
        <p:nvPicPr>
          <p:cNvPr id="24" name="Google Shape;24;p2"/>
          <p:cNvPicPr preferRelativeResize="0"/>
          <p:nvPr/>
        </p:nvPicPr>
        <p:blipFill>
          <a:blip r:embed="rId4">
            <a:alphaModFix/>
          </a:blip>
          <a:stretch>
            <a:fillRect/>
          </a:stretch>
        </p:blipFill>
        <p:spPr>
          <a:xfrm>
            <a:off x="8534400" y="2152650"/>
            <a:ext cx="304800" cy="304800"/>
          </a:xfrm>
          <a:prstGeom prst="rect">
            <a:avLst/>
          </a:prstGeom>
          <a:noFill/>
          <a:ln>
            <a:noFill/>
          </a:ln>
        </p:spPr>
      </p:pic>
      <p:pic>
        <p:nvPicPr>
          <p:cNvPr id="25" name="Google Shape;25;p2"/>
          <p:cNvPicPr preferRelativeResize="0"/>
          <p:nvPr/>
        </p:nvPicPr>
        <p:blipFill>
          <a:blip r:embed="rId8">
            <a:alphaModFix/>
          </a:blip>
          <a:stretch>
            <a:fillRect/>
          </a:stretch>
        </p:blipFill>
        <p:spPr>
          <a:xfrm>
            <a:off x="8534400" y="3981450"/>
            <a:ext cx="304800" cy="304800"/>
          </a:xfrm>
          <a:prstGeom prst="rect">
            <a:avLst/>
          </a:prstGeom>
          <a:noFill/>
          <a:ln>
            <a:noFill/>
          </a:ln>
        </p:spPr>
      </p:pic>
      <p:pic>
        <p:nvPicPr>
          <p:cNvPr id="26" name="Google Shape;26;p2"/>
          <p:cNvPicPr preferRelativeResize="0"/>
          <p:nvPr/>
        </p:nvPicPr>
        <p:blipFill>
          <a:blip r:embed="rId6">
            <a:alphaModFix/>
          </a:blip>
          <a:stretch>
            <a:fillRect/>
          </a:stretch>
        </p:blipFill>
        <p:spPr>
          <a:xfrm>
            <a:off x="8534400" y="3676650"/>
            <a:ext cx="304800" cy="304800"/>
          </a:xfrm>
          <a:prstGeom prst="rect">
            <a:avLst/>
          </a:prstGeom>
          <a:noFill/>
          <a:ln>
            <a:noFill/>
          </a:ln>
        </p:spPr>
      </p:pic>
      <p:pic>
        <p:nvPicPr>
          <p:cNvPr id="27" name="Google Shape;27;p2"/>
          <p:cNvPicPr preferRelativeResize="0"/>
          <p:nvPr/>
        </p:nvPicPr>
        <p:blipFill>
          <a:blip r:embed="rId7">
            <a:alphaModFix/>
          </a:blip>
          <a:stretch>
            <a:fillRect/>
          </a:stretch>
        </p:blipFill>
        <p:spPr>
          <a:xfrm>
            <a:off x="8534400" y="4591050"/>
            <a:ext cx="304800" cy="304800"/>
          </a:xfrm>
          <a:prstGeom prst="rect">
            <a:avLst/>
          </a:prstGeom>
          <a:noFill/>
          <a:ln>
            <a:noFill/>
          </a:ln>
        </p:spPr>
      </p:pic>
      <p:pic>
        <p:nvPicPr>
          <p:cNvPr id="28" name="Google Shape;28;p2"/>
          <p:cNvPicPr preferRelativeResize="0"/>
          <p:nvPr/>
        </p:nvPicPr>
        <p:blipFill>
          <a:blip r:embed="rId3">
            <a:alphaModFix/>
          </a:blip>
          <a:stretch>
            <a:fillRect/>
          </a:stretch>
        </p:blipFill>
        <p:spPr>
          <a:xfrm rot="10800000">
            <a:off x="0" y="4857750"/>
            <a:ext cx="304800" cy="304800"/>
          </a:xfrm>
          <a:prstGeom prst="rect">
            <a:avLst/>
          </a:prstGeom>
          <a:noFill/>
          <a:ln>
            <a:noFill/>
          </a:ln>
        </p:spPr>
      </p:pic>
      <p:pic>
        <p:nvPicPr>
          <p:cNvPr id="29" name="Google Shape;29;p2"/>
          <p:cNvPicPr preferRelativeResize="0"/>
          <p:nvPr/>
        </p:nvPicPr>
        <p:blipFill>
          <a:blip r:embed="rId4">
            <a:alphaModFix/>
          </a:blip>
          <a:stretch>
            <a:fillRect/>
          </a:stretch>
        </p:blipFill>
        <p:spPr>
          <a:xfrm rot="10800000">
            <a:off x="0" y="4552950"/>
            <a:ext cx="304800" cy="304800"/>
          </a:xfrm>
          <a:prstGeom prst="rect">
            <a:avLst/>
          </a:prstGeom>
          <a:noFill/>
          <a:ln>
            <a:noFill/>
          </a:ln>
        </p:spPr>
      </p:pic>
      <p:pic>
        <p:nvPicPr>
          <p:cNvPr id="30" name="Google Shape;30;p2"/>
          <p:cNvPicPr preferRelativeResize="0"/>
          <p:nvPr/>
        </p:nvPicPr>
        <p:blipFill>
          <a:blip r:embed="rId5">
            <a:alphaModFix/>
          </a:blip>
          <a:stretch>
            <a:fillRect/>
          </a:stretch>
        </p:blipFill>
        <p:spPr>
          <a:xfrm rot="10800000">
            <a:off x="0" y="3638550"/>
            <a:ext cx="304800" cy="304800"/>
          </a:xfrm>
          <a:prstGeom prst="rect">
            <a:avLst/>
          </a:prstGeom>
          <a:noFill/>
          <a:ln>
            <a:noFill/>
          </a:ln>
        </p:spPr>
      </p:pic>
      <p:pic>
        <p:nvPicPr>
          <p:cNvPr id="31" name="Google Shape;31;p2"/>
          <p:cNvPicPr preferRelativeResize="0"/>
          <p:nvPr/>
        </p:nvPicPr>
        <p:blipFill>
          <a:blip r:embed="rId6">
            <a:alphaModFix/>
          </a:blip>
          <a:stretch>
            <a:fillRect/>
          </a:stretch>
        </p:blipFill>
        <p:spPr>
          <a:xfrm rot="10800000">
            <a:off x="0" y="4248150"/>
            <a:ext cx="304800" cy="304800"/>
          </a:xfrm>
          <a:prstGeom prst="rect">
            <a:avLst/>
          </a:prstGeom>
          <a:noFill/>
          <a:ln>
            <a:noFill/>
          </a:ln>
        </p:spPr>
      </p:pic>
      <p:pic>
        <p:nvPicPr>
          <p:cNvPr id="32" name="Google Shape;32;p2"/>
          <p:cNvPicPr preferRelativeResize="0"/>
          <p:nvPr/>
        </p:nvPicPr>
        <p:blipFill>
          <a:blip r:embed="rId7">
            <a:alphaModFix/>
          </a:blip>
          <a:stretch>
            <a:fillRect/>
          </a:stretch>
        </p:blipFill>
        <p:spPr>
          <a:xfrm rot="10800000">
            <a:off x="0" y="3333750"/>
            <a:ext cx="304800" cy="304800"/>
          </a:xfrm>
          <a:prstGeom prst="rect">
            <a:avLst/>
          </a:prstGeom>
          <a:noFill/>
          <a:ln>
            <a:noFill/>
          </a:ln>
        </p:spPr>
      </p:pic>
      <p:pic>
        <p:nvPicPr>
          <p:cNvPr id="33" name="Google Shape;33;p2"/>
          <p:cNvPicPr preferRelativeResize="0"/>
          <p:nvPr/>
        </p:nvPicPr>
        <p:blipFill>
          <a:blip r:embed="rId3">
            <a:alphaModFix/>
          </a:blip>
          <a:stretch>
            <a:fillRect/>
          </a:stretch>
        </p:blipFill>
        <p:spPr>
          <a:xfrm rot="10800000">
            <a:off x="0" y="3028950"/>
            <a:ext cx="304800" cy="304800"/>
          </a:xfrm>
          <a:prstGeom prst="rect">
            <a:avLst/>
          </a:prstGeom>
          <a:noFill/>
          <a:ln>
            <a:noFill/>
          </a:ln>
        </p:spPr>
      </p:pic>
      <p:pic>
        <p:nvPicPr>
          <p:cNvPr id="34" name="Google Shape;34;p2"/>
          <p:cNvPicPr preferRelativeResize="0"/>
          <p:nvPr/>
        </p:nvPicPr>
        <p:blipFill>
          <a:blip r:embed="rId8">
            <a:alphaModFix/>
          </a:blip>
          <a:stretch>
            <a:fillRect/>
          </a:stretch>
        </p:blipFill>
        <p:spPr>
          <a:xfrm rot="10800000">
            <a:off x="0" y="2114550"/>
            <a:ext cx="304800" cy="304800"/>
          </a:xfrm>
          <a:prstGeom prst="rect">
            <a:avLst/>
          </a:prstGeom>
          <a:noFill/>
          <a:ln>
            <a:noFill/>
          </a:ln>
        </p:spPr>
      </p:pic>
      <p:pic>
        <p:nvPicPr>
          <p:cNvPr id="35" name="Google Shape;35;p2"/>
          <p:cNvPicPr preferRelativeResize="0"/>
          <p:nvPr/>
        </p:nvPicPr>
        <p:blipFill>
          <a:blip r:embed="rId4">
            <a:alphaModFix/>
          </a:blip>
          <a:stretch>
            <a:fillRect/>
          </a:stretch>
        </p:blipFill>
        <p:spPr>
          <a:xfrm rot="10800000">
            <a:off x="0" y="2724150"/>
            <a:ext cx="304800" cy="304800"/>
          </a:xfrm>
          <a:prstGeom prst="rect">
            <a:avLst/>
          </a:prstGeom>
          <a:noFill/>
          <a:ln>
            <a:noFill/>
          </a:ln>
        </p:spPr>
      </p:pic>
      <p:pic>
        <p:nvPicPr>
          <p:cNvPr id="36" name="Google Shape;36;p2"/>
          <p:cNvPicPr preferRelativeResize="0"/>
          <p:nvPr/>
        </p:nvPicPr>
        <p:blipFill>
          <a:blip r:embed="rId6">
            <a:alphaModFix/>
          </a:blip>
          <a:stretch>
            <a:fillRect/>
          </a:stretch>
        </p:blipFill>
        <p:spPr>
          <a:xfrm rot="10800000">
            <a:off x="0" y="2419350"/>
            <a:ext cx="304800" cy="304800"/>
          </a:xfrm>
          <a:prstGeom prst="rect">
            <a:avLst/>
          </a:prstGeom>
          <a:noFill/>
          <a:ln>
            <a:noFill/>
          </a:ln>
        </p:spPr>
      </p:pic>
      <p:pic>
        <p:nvPicPr>
          <p:cNvPr id="37" name="Google Shape;37;p2"/>
          <p:cNvPicPr preferRelativeResize="0"/>
          <p:nvPr/>
        </p:nvPicPr>
        <p:blipFill>
          <a:blip r:embed="rId7">
            <a:alphaModFix/>
          </a:blip>
          <a:stretch>
            <a:fillRect/>
          </a:stretch>
        </p:blipFill>
        <p:spPr>
          <a:xfrm rot="10800000">
            <a:off x="0" y="1504950"/>
            <a:ext cx="304800" cy="304800"/>
          </a:xfrm>
          <a:prstGeom prst="rect">
            <a:avLst/>
          </a:prstGeom>
          <a:noFill/>
          <a:ln>
            <a:noFill/>
          </a:ln>
        </p:spPr>
      </p:pic>
      <p:pic>
        <p:nvPicPr>
          <p:cNvPr id="38" name="Google Shape;38;p2"/>
          <p:cNvPicPr preferRelativeResize="0"/>
          <p:nvPr/>
        </p:nvPicPr>
        <p:blipFill>
          <a:blip r:embed="rId8">
            <a:alphaModFix/>
          </a:blip>
          <a:stretch>
            <a:fillRect/>
          </a:stretch>
        </p:blipFill>
        <p:spPr>
          <a:xfrm rot="10800000">
            <a:off x="0" y="895350"/>
            <a:ext cx="304800" cy="304800"/>
          </a:xfrm>
          <a:prstGeom prst="rect">
            <a:avLst/>
          </a:prstGeom>
          <a:noFill/>
          <a:ln>
            <a:noFill/>
          </a:ln>
        </p:spPr>
      </p:pic>
      <p:pic>
        <p:nvPicPr>
          <p:cNvPr id="39" name="Google Shape;39;p2"/>
          <p:cNvPicPr preferRelativeResize="0"/>
          <p:nvPr/>
        </p:nvPicPr>
        <p:blipFill>
          <a:blip r:embed="rId5">
            <a:alphaModFix/>
          </a:blip>
          <a:stretch>
            <a:fillRect/>
          </a:stretch>
        </p:blipFill>
        <p:spPr>
          <a:xfrm rot="10800000">
            <a:off x="0" y="590550"/>
            <a:ext cx="304800" cy="304800"/>
          </a:xfrm>
          <a:prstGeom prst="rect">
            <a:avLst/>
          </a:prstGeom>
          <a:noFill/>
          <a:ln>
            <a:noFill/>
          </a:ln>
        </p:spPr>
      </p:pic>
      <p:pic>
        <p:nvPicPr>
          <p:cNvPr id="40" name="Google Shape;40;p2"/>
          <p:cNvPicPr preferRelativeResize="0"/>
          <p:nvPr/>
        </p:nvPicPr>
        <p:blipFill>
          <a:blip r:embed="rId6">
            <a:alphaModFix/>
          </a:blip>
          <a:stretch>
            <a:fillRect/>
          </a:stretch>
        </p:blipFill>
        <p:spPr>
          <a:xfrm rot="10800000">
            <a:off x="0" y="1200150"/>
            <a:ext cx="304800" cy="304800"/>
          </a:xfrm>
          <a:prstGeom prst="rect">
            <a:avLst/>
          </a:prstGeom>
          <a:noFill/>
          <a:ln>
            <a:noFill/>
          </a:ln>
        </p:spPr>
      </p:pic>
      <p:pic>
        <p:nvPicPr>
          <p:cNvPr id="41" name="Google Shape;41;p2"/>
          <p:cNvPicPr preferRelativeResize="0"/>
          <p:nvPr/>
        </p:nvPicPr>
        <p:blipFill>
          <a:blip r:embed="rId7">
            <a:alphaModFix/>
          </a:blip>
          <a:stretch>
            <a:fillRect/>
          </a:stretch>
        </p:blipFill>
        <p:spPr>
          <a:xfrm rot="10800000">
            <a:off x="0" y="285750"/>
            <a:ext cx="304800" cy="304800"/>
          </a:xfrm>
          <a:prstGeom prst="rect">
            <a:avLst/>
          </a:prstGeom>
          <a:noFill/>
          <a:ln>
            <a:noFill/>
          </a:ln>
        </p:spPr>
      </p:pic>
      <p:pic>
        <p:nvPicPr>
          <p:cNvPr id="42" name="Google Shape;42;p2"/>
          <p:cNvPicPr preferRelativeResize="0"/>
          <p:nvPr/>
        </p:nvPicPr>
        <p:blipFill>
          <a:blip r:embed="rId7">
            <a:alphaModFix/>
          </a:blip>
          <a:stretch>
            <a:fillRect/>
          </a:stretch>
        </p:blipFill>
        <p:spPr>
          <a:xfrm rot="10800000">
            <a:off x="0" y="0"/>
            <a:ext cx="304800" cy="304800"/>
          </a:xfrm>
          <a:prstGeom prst="rect">
            <a:avLst/>
          </a:prstGeom>
          <a:noFill/>
          <a:ln>
            <a:noFill/>
          </a:ln>
        </p:spPr>
      </p:pic>
      <p:pic>
        <p:nvPicPr>
          <p:cNvPr id="43" name="Google Shape;43;p2"/>
          <p:cNvPicPr preferRelativeResize="0"/>
          <p:nvPr/>
        </p:nvPicPr>
        <p:blipFill>
          <a:blip r:embed="rId3">
            <a:alphaModFix/>
          </a:blip>
          <a:stretch>
            <a:fillRect/>
          </a:stretch>
        </p:blipFill>
        <p:spPr>
          <a:xfrm rot="10800000">
            <a:off x="304800" y="4838700"/>
            <a:ext cx="304800" cy="304800"/>
          </a:xfrm>
          <a:prstGeom prst="rect">
            <a:avLst/>
          </a:prstGeom>
          <a:noFill/>
          <a:ln>
            <a:noFill/>
          </a:ln>
        </p:spPr>
      </p:pic>
      <p:pic>
        <p:nvPicPr>
          <p:cNvPr id="44" name="Google Shape;44;p2"/>
          <p:cNvPicPr preferRelativeResize="0"/>
          <p:nvPr/>
        </p:nvPicPr>
        <p:blipFill>
          <a:blip r:embed="rId4">
            <a:alphaModFix/>
          </a:blip>
          <a:stretch>
            <a:fillRect/>
          </a:stretch>
        </p:blipFill>
        <p:spPr>
          <a:xfrm rot="10800000">
            <a:off x="304800" y="2705100"/>
            <a:ext cx="304800" cy="304800"/>
          </a:xfrm>
          <a:prstGeom prst="rect">
            <a:avLst/>
          </a:prstGeom>
          <a:noFill/>
          <a:ln>
            <a:noFill/>
          </a:ln>
        </p:spPr>
      </p:pic>
      <p:pic>
        <p:nvPicPr>
          <p:cNvPr id="45" name="Google Shape;45;p2"/>
          <p:cNvPicPr preferRelativeResize="0"/>
          <p:nvPr/>
        </p:nvPicPr>
        <p:blipFill>
          <a:blip r:embed="rId8">
            <a:alphaModFix/>
          </a:blip>
          <a:stretch>
            <a:fillRect/>
          </a:stretch>
        </p:blipFill>
        <p:spPr>
          <a:xfrm rot="10800000">
            <a:off x="304800" y="876300"/>
            <a:ext cx="304800" cy="304800"/>
          </a:xfrm>
          <a:prstGeom prst="rect">
            <a:avLst/>
          </a:prstGeom>
          <a:noFill/>
          <a:ln>
            <a:noFill/>
          </a:ln>
        </p:spPr>
      </p:pic>
      <p:pic>
        <p:nvPicPr>
          <p:cNvPr id="46" name="Google Shape;46;p2"/>
          <p:cNvPicPr preferRelativeResize="0"/>
          <p:nvPr/>
        </p:nvPicPr>
        <p:blipFill>
          <a:blip r:embed="rId6">
            <a:alphaModFix/>
          </a:blip>
          <a:stretch>
            <a:fillRect/>
          </a:stretch>
        </p:blipFill>
        <p:spPr>
          <a:xfrm rot="10800000">
            <a:off x="304800" y="1181100"/>
            <a:ext cx="304800" cy="304800"/>
          </a:xfrm>
          <a:prstGeom prst="rect">
            <a:avLst/>
          </a:prstGeom>
          <a:noFill/>
          <a:ln>
            <a:noFill/>
          </a:ln>
        </p:spPr>
      </p:pic>
      <p:pic>
        <p:nvPicPr>
          <p:cNvPr id="47" name="Google Shape;47;p2"/>
          <p:cNvPicPr preferRelativeResize="0"/>
          <p:nvPr/>
        </p:nvPicPr>
        <p:blipFill>
          <a:blip r:embed="rId4">
            <a:alphaModFix/>
          </a:blip>
          <a:stretch>
            <a:fillRect/>
          </a:stretch>
        </p:blipFill>
        <p:spPr>
          <a:xfrm rot="10800000">
            <a:off x="304800" y="3619500"/>
            <a:ext cx="304800" cy="304800"/>
          </a:xfrm>
          <a:prstGeom prst="rect">
            <a:avLst/>
          </a:prstGeom>
          <a:noFill/>
          <a:ln>
            <a:noFill/>
          </a:ln>
        </p:spPr>
      </p:pic>
      <p:pic>
        <p:nvPicPr>
          <p:cNvPr id="48" name="Google Shape;48;p2"/>
          <p:cNvPicPr preferRelativeResize="0"/>
          <p:nvPr/>
        </p:nvPicPr>
        <p:blipFill>
          <a:blip r:embed="rId6">
            <a:alphaModFix/>
          </a:blip>
          <a:stretch>
            <a:fillRect/>
          </a:stretch>
        </p:blipFill>
        <p:spPr>
          <a:xfrm rot="10800000">
            <a:off x="304800" y="3314700"/>
            <a:ext cx="304800" cy="304800"/>
          </a:xfrm>
          <a:prstGeom prst="rect">
            <a:avLst/>
          </a:prstGeom>
          <a:noFill/>
          <a:ln>
            <a:noFill/>
          </a:ln>
        </p:spPr>
      </p:pic>
      <p:pic>
        <p:nvPicPr>
          <p:cNvPr id="49" name="Google Shape;49;p2"/>
          <p:cNvPicPr preferRelativeResize="0"/>
          <p:nvPr/>
        </p:nvPicPr>
        <p:blipFill>
          <a:blip r:embed="rId6">
            <a:alphaModFix/>
          </a:blip>
          <a:stretch>
            <a:fillRect/>
          </a:stretch>
        </p:blipFill>
        <p:spPr>
          <a:xfrm rot="5400000">
            <a:off x="3006650" y="590550"/>
            <a:ext cx="304800" cy="304800"/>
          </a:xfrm>
          <a:prstGeom prst="rect">
            <a:avLst/>
          </a:prstGeom>
          <a:noFill/>
          <a:ln>
            <a:noFill/>
          </a:ln>
        </p:spPr>
      </p:pic>
      <p:pic>
        <p:nvPicPr>
          <p:cNvPr id="50" name="Google Shape;50;p2"/>
          <p:cNvPicPr preferRelativeResize="0"/>
          <p:nvPr/>
        </p:nvPicPr>
        <p:blipFill>
          <a:blip r:embed="rId5">
            <a:alphaModFix/>
          </a:blip>
          <a:stretch>
            <a:fillRect/>
          </a:stretch>
        </p:blipFill>
        <p:spPr>
          <a:xfrm rot="5400000">
            <a:off x="3006650" y="285750"/>
            <a:ext cx="304800" cy="304800"/>
          </a:xfrm>
          <a:prstGeom prst="rect">
            <a:avLst/>
          </a:prstGeom>
          <a:noFill/>
          <a:ln>
            <a:noFill/>
          </a:ln>
        </p:spPr>
      </p:pic>
      <p:pic>
        <p:nvPicPr>
          <p:cNvPr id="51" name="Google Shape;51;p2"/>
          <p:cNvPicPr preferRelativeResize="0"/>
          <p:nvPr/>
        </p:nvPicPr>
        <p:blipFill>
          <a:blip r:embed="rId5">
            <a:alphaModFix/>
          </a:blip>
          <a:stretch>
            <a:fillRect/>
          </a:stretch>
        </p:blipFill>
        <p:spPr>
          <a:xfrm rot="5400000">
            <a:off x="3006650" y="-19050"/>
            <a:ext cx="304800" cy="304800"/>
          </a:xfrm>
          <a:prstGeom prst="rect">
            <a:avLst/>
          </a:prstGeom>
          <a:noFill/>
          <a:ln>
            <a:noFill/>
          </a:ln>
        </p:spPr>
      </p:pic>
      <p:pic>
        <p:nvPicPr>
          <p:cNvPr id="52" name="Google Shape;52;p2"/>
          <p:cNvPicPr preferRelativeResize="0"/>
          <p:nvPr/>
        </p:nvPicPr>
        <p:blipFill>
          <a:blip r:embed="rId5">
            <a:alphaModFix/>
          </a:blip>
          <a:stretch>
            <a:fillRect/>
          </a:stretch>
        </p:blipFill>
        <p:spPr>
          <a:xfrm rot="5400000">
            <a:off x="872988" y="590550"/>
            <a:ext cx="304800" cy="304800"/>
          </a:xfrm>
          <a:prstGeom prst="rect">
            <a:avLst/>
          </a:prstGeom>
          <a:noFill/>
          <a:ln>
            <a:noFill/>
          </a:ln>
        </p:spPr>
      </p:pic>
      <p:pic>
        <p:nvPicPr>
          <p:cNvPr id="53" name="Google Shape;53;p2"/>
          <p:cNvPicPr preferRelativeResize="0"/>
          <p:nvPr/>
        </p:nvPicPr>
        <p:blipFill>
          <a:blip r:embed="rId5">
            <a:alphaModFix/>
          </a:blip>
          <a:stretch>
            <a:fillRect/>
          </a:stretch>
        </p:blipFill>
        <p:spPr>
          <a:xfrm rot="5400000">
            <a:off x="599263" y="590550"/>
            <a:ext cx="304800" cy="304800"/>
          </a:xfrm>
          <a:prstGeom prst="rect">
            <a:avLst/>
          </a:prstGeom>
          <a:noFill/>
          <a:ln>
            <a:noFill/>
          </a:ln>
        </p:spPr>
      </p:pic>
      <p:pic>
        <p:nvPicPr>
          <p:cNvPr id="54" name="Google Shape;54;p2"/>
          <p:cNvPicPr preferRelativeResize="0"/>
          <p:nvPr/>
        </p:nvPicPr>
        <p:blipFill>
          <a:blip r:embed="rId5">
            <a:alphaModFix/>
          </a:blip>
          <a:stretch>
            <a:fillRect/>
          </a:stretch>
        </p:blipFill>
        <p:spPr>
          <a:xfrm rot="5400000">
            <a:off x="304800" y="590550"/>
            <a:ext cx="304800" cy="304800"/>
          </a:xfrm>
          <a:prstGeom prst="rect">
            <a:avLst/>
          </a:prstGeom>
          <a:noFill/>
          <a:ln>
            <a:noFill/>
          </a:ln>
        </p:spPr>
      </p:pic>
      <p:pic>
        <p:nvPicPr>
          <p:cNvPr id="55" name="Google Shape;55;p2"/>
          <p:cNvPicPr preferRelativeResize="0"/>
          <p:nvPr/>
        </p:nvPicPr>
        <p:blipFill>
          <a:blip r:embed="rId6">
            <a:alphaModFix/>
          </a:blip>
          <a:stretch>
            <a:fillRect/>
          </a:stretch>
        </p:blipFill>
        <p:spPr>
          <a:xfrm rot="5400000">
            <a:off x="1177800" y="590550"/>
            <a:ext cx="304800" cy="304800"/>
          </a:xfrm>
          <a:prstGeom prst="rect">
            <a:avLst/>
          </a:prstGeom>
          <a:noFill/>
          <a:ln>
            <a:noFill/>
          </a:ln>
        </p:spPr>
      </p:pic>
      <p:pic>
        <p:nvPicPr>
          <p:cNvPr id="56" name="Google Shape;56;p2"/>
          <p:cNvPicPr preferRelativeResize="0"/>
          <p:nvPr/>
        </p:nvPicPr>
        <p:blipFill>
          <a:blip r:embed="rId5">
            <a:alphaModFix/>
          </a:blip>
          <a:stretch>
            <a:fillRect/>
          </a:stretch>
        </p:blipFill>
        <p:spPr>
          <a:xfrm rot="5400000">
            <a:off x="2397038" y="590550"/>
            <a:ext cx="304800" cy="304800"/>
          </a:xfrm>
          <a:prstGeom prst="rect">
            <a:avLst/>
          </a:prstGeom>
          <a:noFill/>
          <a:ln>
            <a:noFill/>
          </a:ln>
        </p:spPr>
      </p:pic>
      <p:pic>
        <p:nvPicPr>
          <p:cNvPr id="57" name="Google Shape;57;p2"/>
          <p:cNvPicPr preferRelativeResize="0"/>
          <p:nvPr/>
        </p:nvPicPr>
        <p:blipFill>
          <a:blip r:embed="rId5">
            <a:alphaModFix/>
          </a:blip>
          <a:stretch>
            <a:fillRect/>
          </a:stretch>
        </p:blipFill>
        <p:spPr>
          <a:xfrm rot="5400000">
            <a:off x="2123313" y="590550"/>
            <a:ext cx="304800" cy="304800"/>
          </a:xfrm>
          <a:prstGeom prst="rect">
            <a:avLst/>
          </a:prstGeom>
          <a:noFill/>
          <a:ln>
            <a:noFill/>
          </a:ln>
        </p:spPr>
      </p:pic>
      <p:pic>
        <p:nvPicPr>
          <p:cNvPr id="58" name="Google Shape;58;p2"/>
          <p:cNvPicPr preferRelativeResize="0"/>
          <p:nvPr/>
        </p:nvPicPr>
        <p:blipFill>
          <a:blip r:embed="rId6">
            <a:alphaModFix/>
          </a:blip>
          <a:stretch>
            <a:fillRect/>
          </a:stretch>
        </p:blipFill>
        <p:spPr>
          <a:xfrm rot="5400000">
            <a:off x="2701850" y="590550"/>
            <a:ext cx="304800" cy="304800"/>
          </a:xfrm>
          <a:prstGeom prst="rect">
            <a:avLst/>
          </a:prstGeom>
          <a:noFill/>
          <a:ln>
            <a:noFill/>
          </a:ln>
        </p:spPr>
      </p:pic>
      <p:pic>
        <p:nvPicPr>
          <p:cNvPr id="59" name="Google Shape;59;p2"/>
          <p:cNvPicPr preferRelativeResize="0"/>
          <p:nvPr/>
        </p:nvPicPr>
        <p:blipFill>
          <a:blip r:embed="rId5">
            <a:alphaModFix/>
          </a:blip>
          <a:stretch>
            <a:fillRect/>
          </a:stretch>
        </p:blipFill>
        <p:spPr>
          <a:xfrm rot="5400000">
            <a:off x="1441200" y="590550"/>
            <a:ext cx="304800" cy="304800"/>
          </a:xfrm>
          <a:prstGeom prst="rect">
            <a:avLst/>
          </a:prstGeom>
          <a:noFill/>
          <a:ln>
            <a:noFill/>
          </a:ln>
        </p:spPr>
      </p:pic>
      <p:pic>
        <p:nvPicPr>
          <p:cNvPr id="60" name="Google Shape;60;p2"/>
          <p:cNvPicPr preferRelativeResize="0"/>
          <p:nvPr/>
        </p:nvPicPr>
        <p:blipFill>
          <a:blip r:embed="rId4">
            <a:alphaModFix/>
          </a:blip>
          <a:stretch>
            <a:fillRect/>
          </a:stretch>
        </p:blipFill>
        <p:spPr>
          <a:xfrm>
            <a:off x="8534400" y="1219200"/>
            <a:ext cx="304800" cy="304800"/>
          </a:xfrm>
          <a:prstGeom prst="rect">
            <a:avLst/>
          </a:prstGeom>
          <a:noFill/>
          <a:ln>
            <a:noFill/>
          </a:ln>
        </p:spPr>
      </p:pic>
      <p:pic>
        <p:nvPicPr>
          <p:cNvPr id="61" name="Google Shape;61;p2"/>
          <p:cNvPicPr preferRelativeResize="0"/>
          <p:nvPr/>
        </p:nvPicPr>
        <p:blipFill>
          <a:blip r:embed="rId6">
            <a:alphaModFix/>
          </a:blip>
          <a:stretch>
            <a:fillRect/>
          </a:stretch>
        </p:blipFill>
        <p:spPr>
          <a:xfrm>
            <a:off x="8534400" y="1524000"/>
            <a:ext cx="304800" cy="30480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324" name="Shape 324"/>
        <p:cNvGrpSpPr/>
        <p:nvPr/>
      </p:nvGrpSpPr>
      <p:grpSpPr>
        <a:xfrm>
          <a:off x="0" y="0"/>
          <a:ext cx="0" cy="0"/>
          <a:chOff x="0" y="0"/>
          <a:chExt cx="0" cy="0"/>
        </a:xfrm>
      </p:grpSpPr>
      <p:sp>
        <p:nvSpPr>
          <p:cNvPr id="325" name="Google Shape;325;p11"/>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lstStyle>
            <a:lvl1pPr lvl="0" algn="ctr">
              <a:spcBef>
                <a:spcPts val="0"/>
              </a:spcBef>
              <a:spcAft>
                <a:spcPts val="0"/>
              </a:spcAft>
              <a:buSzPts val="12000"/>
              <a:buChar char="●"/>
              <a:defRPr sz="12000"/>
            </a:lvl1pPr>
            <a:lvl2pPr lvl="1" algn="ctr">
              <a:spcBef>
                <a:spcPts val="0"/>
              </a:spcBef>
              <a:spcAft>
                <a:spcPts val="0"/>
              </a:spcAft>
              <a:buSzPts val="12000"/>
              <a:buChar char="○"/>
              <a:defRPr sz="12000"/>
            </a:lvl2pPr>
            <a:lvl3pPr lvl="2" algn="ctr">
              <a:spcBef>
                <a:spcPts val="0"/>
              </a:spcBef>
              <a:spcAft>
                <a:spcPts val="0"/>
              </a:spcAft>
              <a:buSzPts val="12000"/>
              <a:buChar char="■"/>
              <a:defRPr sz="12000"/>
            </a:lvl3pPr>
            <a:lvl4pPr lvl="3" algn="ctr">
              <a:spcBef>
                <a:spcPts val="0"/>
              </a:spcBef>
              <a:spcAft>
                <a:spcPts val="0"/>
              </a:spcAft>
              <a:buSzPts val="12000"/>
              <a:buChar char="●"/>
              <a:defRPr sz="12000"/>
            </a:lvl4pPr>
            <a:lvl5pPr lvl="4" algn="ctr">
              <a:spcBef>
                <a:spcPts val="0"/>
              </a:spcBef>
              <a:spcAft>
                <a:spcPts val="0"/>
              </a:spcAft>
              <a:buSzPts val="12000"/>
              <a:buChar char="○"/>
              <a:defRPr sz="12000"/>
            </a:lvl5pPr>
            <a:lvl6pPr lvl="5" algn="ctr">
              <a:spcBef>
                <a:spcPts val="0"/>
              </a:spcBef>
              <a:spcAft>
                <a:spcPts val="0"/>
              </a:spcAft>
              <a:buSzPts val="12000"/>
              <a:buChar char="■"/>
              <a:defRPr sz="12000"/>
            </a:lvl6pPr>
            <a:lvl7pPr lvl="6" algn="ctr">
              <a:spcBef>
                <a:spcPts val="0"/>
              </a:spcBef>
              <a:spcAft>
                <a:spcPts val="0"/>
              </a:spcAft>
              <a:buSzPts val="12000"/>
              <a:buChar char="●"/>
              <a:defRPr sz="12000"/>
            </a:lvl7pPr>
            <a:lvl8pPr lvl="7" algn="ctr">
              <a:spcBef>
                <a:spcPts val="0"/>
              </a:spcBef>
              <a:spcAft>
                <a:spcPts val="0"/>
              </a:spcAft>
              <a:buSzPts val="12000"/>
              <a:buChar char="○"/>
              <a:defRPr sz="12000"/>
            </a:lvl8pPr>
            <a:lvl9pPr lvl="8" algn="ctr">
              <a:spcBef>
                <a:spcPts val="0"/>
              </a:spcBef>
              <a:spcAft>
                <a:spcPts val="0"/>
              </a:spcAft>
              <a:buSzPts val="12000"/>
              <a:buChar char="■"/>
              <a:defRPr sz="12000"/>
            </a:lvl9pPr>
          </a:lstStyle>
          <a:p>
            <a:r>
              <a:t>xx%</a:t>
            </a:r>
          </a:p>
        </p:txBody>
      </p:sp>
      <p:sp>
        <p:nvSpPr>
          <p:cNvPr id="326" name="Google Shape;326;p11"/>
          <p:cNvSpPr txBox="1"/>
          <p:nvPr>
            <p:ph idx="1" type="body"/>
          </p:nvPr>
        </p:nvSpPr>
        <p:spPr>
          <a:xfrm>
            <a:off x="311700" y="3152225"/>
            <a:ext cx="8520600" cy="1300800"/>
          </a:xfrm>
          <a:prstGeom prst="rect">
            <a:avLst/>
          </a:prstGeom>
          <a:noFill/>
          <a:ln>
            <a:noFill/>
          </a:ln>
        </p:spPr>
        <p:txBody>
          <a:bodyPr anchorCtr="0" anchor="ctr" bIns="91425" lIns="91425" spcFirstLastPara="1" rIns="91425" wrap="square" tIns="91425"/>
          <a:lstStyle>
            <a:lvl1pPr indent="-317500" lvl="0" marL="457200" algn="ctr">
              <a:spcBef>
                <a:spcPts val="0"/>
              </a:spcBef>
              <a:spcAft>
                <a:spcPts val="0"/>
              </a:spcAft>
              <a:buSzPts val="14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327" name="Google Shape;327;p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328" name="Shape 328"/>
        <p:cNvGrpSpPr/>
        <p:nvPr/>
      </p:nvGrpSpPr>
      <p:grpSpPr>
        <a:xfrm>
          <a:off x="0" y="0"/>
          <a:ext cx="0" cy="0"/>
          <a:chOff x="0" y="0"/>
          <a:chExt cx="0" cy="0"/>
        </a:xfrm>
      </p:grpSpPr>
      <p:sp>
        <p:nvSpPr>
          <p:cNvPr id="329" name="Google Shape;329;p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62" name="Shape 62"/>
        <p:cNvGrpSpPr/>
        <p:nvPr/>
      </p:nvGrpSpPr>
      <p:grpSpPr>
        <a:xfrm>
          <a:off x="0" y="0"/>
          <a:ext cx="0" cy="0"/>
          <a:chOff x="0" y="0"/>
          <a:chExt cx="0" cy="0"/>
        </a:xfrm>
      </p:grpSpPr>
      <p:pic>
        <p:nvPicPr>
          <p:cNvPr id="63" name="Google Shape;63;p3"/>
          <p:cNvPicPr preferRelativeResize="0"/>
          <p:nvPr/>
        </p:nvPicPr>
        <p:blipFill>
          <a:blip r:embed="rId2">
            <a:alphaModFix/>
          </a:blip>
          <a:stretch>
            <a:fillRect/>
          </a:stretch>
        </p:blipFill>
        <p:spPr>
          <a:xfrm>
            <a:off x="8839200" y="0"/>
            <a:ext cx="304800" cy="304800"/>
          </a:xfrm>
          <a:prstGeom prst="rect">
            <a:avLst/>
          </a:prstGeom>
          <a:noFill/>
          <a:ln>
            <a:noFill/>
          </a:ln>
        </p:spPr>
      </p:pic>
      <p:pic>
        <p:nvPicPr>
          <p:cNvPr id="64" name="Google Shape;64;p3"/>
          <p:cNvPicPr preferRelativeResize="0"/>
          <p:nvPr/>
        </p:nvPicPr>
        <p:blipFill>
          <a:blip r:embed="rId3">
            <a:alphaModFix/>
          </a:blip>
          <a:stretch>
            <a:fillRect/>
          </a:stretch>
        </p:blipFill>
        <p:spPr>
          <a:xfrm>
            <a:off x="8839200" y="304800"/>
            <a:ext cx="304800" cy="304800"/>
          </a:xfrm>
          <a:prstGeom prst="rect">
            <a:avLst/>
          </a:prstGeom>
          <a:noFill/>
          <a:ln>
            <a:noFill/>
          </a:ln>
        </p:spPr>
      </p:pic>
      <p:pic>
        <p:nvPicPr>
          <p:cNvPr id="65" name="Google Shape;65;p3"/>
          <p:cNvPicPr preferRelativeResize="0"/>
          <p:nvPr/>
        </p:nvPicPr>
        <p:blipFill>
          <a:blip r:embed="rId4">
            <a:alphaModFix/>
          </a:blip>
          <a:stretch>
            <a:fillRect/>
          </a:stretch>
        </p:blipFill>
        <p:spPr>
          <a:xfrm>
            <a:off x="8839200" y="1219200"/>
            <a:ext cx="304800" cy="304800"/>
          </a:xfrm>
          <a:prstGeom prst="rect">
            <a:avLst/>
          </a:prstGeom>
          <a:noFill/>
          <a:ln>
            <a:noFill/>
          </a:ln>
        </p:spPr>
      </p:pic>
      <p:pic>
        <p:nvPicPr>
          <p:cNvPr id="66" name="Google Shape;66;p3"/>
          <p:cNvPicPr preferRelativeResize="0"/>
          <p:nvPr/>
        </p:nvPicPr>
        <p:blipFill>
          <a:blip r:embed="rId5">
            <a:alphaModFix/>
          </a:blip>
          <a:stretch>
            <a:fillRect/>
          </a:stretch>
        </p:blipFill>
        <p:spPr>
          <a:xfrm>
            <a:off x="8839200" y="609600"/>
            <a:ext cx="304800" cy="304800"/>
          </a:xfrm>
          <a:prstGeom prst="rect">
            <a:avLst/>
          </a:prstGeom>
          <a:noFill/>
          <a:ln>
            <a:noFill/>
          </a:ln>
        </p:spPr>
      </p:pic>
      <p:pic>
        <p:nvPicPr>
          <p:cNvPr id="67" name="Google Shape;67;p3"/>
          <p:cNvPicPr preferRelativeResize="0"/>
          <p:nvPr/>
        </p:nvPicPr>
        <p:blipFill>
          <a:blip r:embed="rId6">
            <a:alphaModFix/>
          </a:blip>
          <a:stretch>
            <a:fillRect/>
          </a:stretch>
        </p:blipFill>
        <p:spPr>
          <a:xfrm>
            <a:off x="8839200" y="1524000"/>
            <a:ext cx="304800" cy="304800"/>
          </a:xfrm>
          <a:prstGeom prst="rect">
            <a:avLst/>
          </a:prstGeom>
          <a:noFill/>
          <a:ln>
            <a:noFill/>
          </a:ln>
        </p:spPr>
      </p:pic>
      <p:pic>
        <p:nvPicPr>
          <p:cNvPr id="68" name="Google Shape;68;p3"/>
          <p:cNvPicPr preferRelativeResize="0"/>
          <p:nvPr/>
        </p:nvPicPr>
        <p:blipFill>
          <a:blip r:embed="rId2">
            <a:alphaModFix/>
          </a:blip>
          <a:stretch>
            <a:fillRect/>
          </a:stretch>
        </p:blipFill>
        <p:spPr>
          <a:xfrm>
            <a:off x="8839200" y="1828800"/>
            <a:ext cx="304800" cy="304800"/>
          </a:xfrm>
          <a:prstGeom prst="rect">
            <a:avLst/>
          </a:prstGeom>
          <a:noFill/>
          <a:ln>
            <a:noFill/>
          </a:ln>
        </p:spPr>
      </p:pic>
      <p:pic>
        <p:nvPicPr>
          <p:cNvPr id="69" name="Google Shape;69;p3"/>
          <p:cNvPicPr preferRelativeResize="0"/>
          <p:nvPr/>
        </p:nvPicPr>
        <p:blipFill>
          <a:blip r:embed="rId7">
            <a:alphaModFix/>
          </a:blip>
          <a:stretch>
            <a:fillRect/>
          </a:stretch>
        </p:blipFill>
        <p:spPr>
          <a:xfrm>
            <a:off x="8839200" y="2743200"/>
            <a:ext cx="304800" cy="304800"/>
          </a:xfrm>
          <a:prstGeom prst="rect">
            <a:avLst/>
          </a:prstGeom>
          <a:noFill/>
          <a:ln>
            <a:noFill/>
          </a:ln>
        </p:spPr>
      </p:pic>
      <p:pic>
        <p:nvPicPr>
          <p:cNvPr id="70" name="Google Shape;70;p3"/>
          <p:cNvPicPr preferRelativeResize="0"/>
          <p:nvPr/>
        </p:nvPicPr>
        <p:blipFill>
          <a:blip r:embed="rId3">
            <a:alphaModFix/>
          </a:blip>
          <a:stretch>
            <a:fillRect/>
          </a:stretch>
        </p:blipFill>
        <p:spPr>
          <a:xfrm>
            <a:off x="8839200" y="2133600"/>
            <a:ext cx="304800" cy="304800"/>
          </a:xfrm>
          <a:prstGeom prst="rect">
            <a:avLst/>
          </a:prstGeom>
          <a:noFill/>
          <a:ln>
            <a:noFill/>
          </a:ln>
        </p:spPr>
      </p:pic>
      <p:pic>
        <p:nvPicPr>
          <p:cNvPr id="71" name="Google Shape;71;p3"/>
          <p:cNvPicPr preferRelativeResize="0"/>
          <p:nvPr/>
        </p:nvPicPr>
        <p:blipFill>
          <a:blip r:embed="rId5">
            <a:alphaModFix/>
          </a:blip>
          <a:stretch>
            <a:fillRect/>
          </a:stretch>
        </p:blipFill>
        <p:spPr>
          <a:xfrm>
            <a:off x="8839200" y="2438400"/>
            <a:ext cx="304800" cy="304800"/>
          </a:xfrm>
          <a:prstGeom prst="rect">
            <a:avLst/>
          </a:prstGeom>
          <a:noFill/>
          <a:ln>
            <a:noFill/>
          </a:ln>
        </p:spPr>
      </p:pic>
      <p:pic>
        <p:nvPicPr>
          <p:cNvPr id="72" name="Google Shape;72;p3"/>
          <p:cNvPicPr preferRelativeResize="0"/>
          <p:nvPr/>
        </p:nvPicPr>
        <p:blipFill>
          <a:blip r:embed="rId6">
            <a:alphaModFix/>
          </a:blip>
          <a:stretch>
            <a:fillRect/>
          </a:stretch>
        </p:blipFill>
        <p:spPr>
          <a:xfrm>
            <a:off x="8839200" y="3352800"/>
            <a:ext cx="304800" cy="304800"/>
          </a:xfrm>
          <a:prstGeom prst="rect">
            <a:avLst/>
          </a:prstGeom>
          <a:noFill/>
          <a:ln>
            <a:noFill/>
          </a:ln>
        </p:spPr>
      </p:pic>
      <p:pic>
        <p:nvPicPr>
          <p:cNvPr id="73" name="Google Shape;73;p3"/>
          <p:cNvPicPr preferRelativeResize="0"/>
          <p:nvPr/>
        </p:nvPicPr>
        <p:blipFill>
          <a:blip r:embed="rId7">
            <a:alphaModFix/>
          </a:blip>
          <a:stretch>
            <a:fillRect/>
          </a:stretch>
        </p:blipFill>
        <p:spPr>
          <a:xfrm>
            <a:off x="8839200" y="3962400"/>
            <a:ext cx="304800" cy="304800"/>
          </a:xfrm>
          <a:prstGeom prst="rect">
            <a:avLst/>
          </a:prstGeom>
          <a:noFill/>
          <a:ln>
            <a:noFill/>
          </a:ln>
        </p:spPr>
      </p:pic>
      <p:pic>
        <p:nvPicPr>
          <p:cNvPr id="74" name="Google Shape;74;p3"/>
          <p:cNvPicPr preferRelativeResize="0"/>
          <p:nvPr/>
        </p:nvPicPr>
        <p:blipFill>
          <a:blip r:embed="rId4">
            <a:alphaModFix/>
          </a:blip>
          <a:stretch>
            <a:fillRect/>
          </a:stretch>
        </p:blipFill>
        <p:spPr>
          <a:xfrm>
            <a:off x="8839200" y="4267200"/>
            <a:ext cx="304800" cy="304800"/>
          </a:xfrm>
          <a:prstGeom prst="rect">
            <a:avLst/>
          </a:prstGeom>
          <a:noFill/>
          <a:ln>
            <a:noFill/>
          </a:ln>
        </p:spPr>
      </p:pic>
      <p:pic>
        <p:nvPicPr>
          <p:cNvPr id="75" name="Google Shape;75;p3"/>
          <p:cNvPicPr preferRelativeResize="0"/>
          <p:nvPr/>
        </p:nvPicPr>
        <p:blipFill>
          <a:blip r:embed="rId5">
            <a:alphaModFix/>
          </a:blip>
          <a:stretch>
            <a:fillRect/>
          </a:stretch>
        </p:blipFill>
        <p:spPr>
          <a:xfrm>
            <a:off x="8839200" y="3657600"/>
            <a:ext cx="304800" cy="304800"/>
          </a:xfrm>
          <a:prstGeom prst="rect">
            <a:avLst/>
          </a:prstGeom>
          <a:noFill/>
          <a:ln>
            <a:noFill/>
          </a:ln>
        </p:spPr>
      </p:pic>
      <p:pic>
        <p:nvPicPr>
          <p:cNvPr id="76" name="Google Shape;76;p3"/>
          <p:cNvPicPr preferRelativeResize="0"/>
          <p:nvPr/>
        </p:nvPicPr>
        <p:blipFill>
          <a:blip r:embed="rId6">
            <a:alphaModFix/>
          </a:blip>
          <a:stretch>
            <a:fillRect/>
          </a:stretch>
        </p:blipFill>
        <p:spPr>
          <a:xfrm>
            <a:off x="8839200" y="4572000"/>
            <a:ext cx="304800" cy="304800"/>
          </a:xfrm>
          <a:prstGeom prst="rect">
            <a:avLst/>
          </a:prstGeom>
          <a:noFill/>
          <a:ln>
            <a:noFill/>
          </a:ln>
        </p:spPr>
      </p:pic>
      <p:pic>
        <p:nvPicPr>
          <p:cNvPr id="77" name="Google Shape;77;p3"/>
          <p:cNvPicPr preferRelativeResize="0"/>
          <p:nvPr/>
        </p:nvPicPr>
        <p:blipFill>
          <a:blip r:embed="rId6">
            <a:alphaModFix/>
          </a:blip>
          <a:stretch>
            <a:fillRect/>
          </a:stretch>
        </p:blipFill>
        <p:spPr>
          <a:xfrm>
            <a:off x="8839200" y="4838700"/>
            <a:ext cx="304800" cy="304800"/>
          </a:xfrm>
          <a:prstGeom prst="rect">
            <a:avLst/>
          </a:prstGeom>
          <a:noFill/>
          <a:ln>
            <a:noFill/>
          </a:ln>
        </p:spPr>
      </p:pic>
      <p:pic>
        <p:nvPicPr>
          <p:cNvPr id="78" name="Google Shape;78;p3"/>
          <p:cNvPicPr preferRelativeResize="0"/>
          <p:nvPr/>
        </p:nvPicPr>
        <p:blipFill>
          <a:blip r:embed="rId2">
            <a:alphaModFix/>
          </a:blip>
          <a:stretch>
            <a:fillRect/>
          </a:stretch>
        </p:blipFill>
        <p:spPr>
          <a:xfrm>
            <a:off x="8534400" y="0"/>
            <a:ext cx="304800" cy="304800"/>
          </a:xfrm>
          <a:prstGeom prst="rect">
            <a:avLst/>
          </a:prstGeom>
          <a:noFill/>
          <a:ln>
            <a:noFill/>
          </a:ln>
        </p:spPr>
      </p:pic>
      <p:pic>
        <p:nvPicPr>
          <p:cNvPr id="79" name="Google Shape;79;p3"/>
          <p:cNvPicPr preferRelativeResize="0"/>
          <p:nvPr/>
        </p:nvPicPr>
        <p:blipFill>
          <a:blip r:embed="rId3">
            <a:alphaModFix/>
          </a:blip>
          <a:stretch>
            <a:fillRect/>
          </a:stretch>
        </p:blipFill>
        <p:spPr>
          <a:xfrm>
            <a:off x="8534400" y="2152650"/>
            <a:ext cx="304800" cy="304800"/>
          </a:xfrm>
          <a:prstGeom prst="rect">
            <a:avLst/>
          </a:prstGeom>
          <a:noFill/>
          <a:ln>
            <a:noFill/>
          </a:ln>
        </p:spPr>
      </p:pic>
      <p:pic>
        <p:nvPicPr>
          <p:cNvPr id="80" name="Google Shape;80;p3"/>
          <p:cNvPicPr preferRelativeResize="0"/>
          <p:nvPr/>
        </p:nvPicPr>
        <p:blipFill>
          <a:blip r:embed="rId7">
            <a:alphaModFix/>
          </a:blip>
          <a:stretch>
            <a:fillRect/>
          </a:stretch>
        </p:blipFill>
        <p:spPr>
          <a:xfrm>
            <a:off x="8534400" y="3981450"/>
            <a:ext cx="304800" cy="304800"/>
          </a:xfrm>
          <a:prstGeom prst="rect">
            <a:avLst/>
          </a:prstGeom>
          <a:noFill/>
          <a:ln>
            <a:noFill/>
          </a:ln>
        </p:spPr>
      </p:pic>
      <p:pic>
        <p:nvPicPr>
          <p:cNvPr id="81" name="Google Shape;81;p3"/>
          <p:cNvPicPr preferRelativeResize="0"/>
          <p:nvPr/>
        </p:nvPicPr>
        <p:blipFill>
          <a:blip r:embed="rId5">
            <a:alphaModFix/>
          </a:blip>
          <a:stretch>
            <a:fillRect/>
          </a:stretch>
        </p:blipFill>
        <p:spPr>
          <a:xfrm>
            <a:off x="8534400" y="3676650"/>
            <a:ext cx="304800" cy="304800"/>
          </a:xfrm>
          <a:prstGeom prst="rect">
            <a:avLst/>
          </a:prstGeom>
          <a:noFill/>
          <a:ln>
            <a:noFill/>
          </a:ln>
        </p:spPr>
      </p:pic>
      <p:pic>
        <p:nvPicPr>
          <p:cNvPr id="82" name="Google Shape;82;p3"/>
          <p:cNvPicPr preferRelativeResize="0"/>
          <p:nvPr/>
        </p:nvPicPr>
        <p:blipFill>
          <a:blip r:embed="rId6">
            <a:alphaModFix/>
          </a:blip>
          <a:stretch>
            <a:fillRect/>
          </a:stretch>
        </p:blipFill>
        <p:spPr>
          <a:xfrm>
            <a:off x="8534400" y="4591050"/>
            <a:ext cx="304800" cy="304800"/>
          </a:xfrm>
          <a:prstGeom prst="rect">
            <a:avLst/>
          </a:prstGeom>
          <a:noFill/>
          <a:ln>
            <a:noFill/>
          </a:ln>
        </p:spPr>
      </p:pic>
      <p:pic>
        <p:nvPicPr>
          <p:cNvPr id="83" name="Google Shape;83;p3"/>
          <p:cNvPicPr preferRelativeResize="0"/>
          <p:nvPr/>
        </p:nvPicPr>
        <p:blipFill>
          <a:blip r:embed="rId2">
            <a:alphaModFix/>
          </a:blip>
          <a:stretch>
            <a:fillRect/>
          </a:stretch>
        </p:blipFill>
        <p:spPr>
          <a:xfrm rot="10800000">
            <a:off x="0" y="4857750"/>
            <a:ext cx="304800" cy="304800"/>
          </a:xfrm>
          <a:prstGeom prst="rect">
            <a:avLst/>
          </a:prstGeom>
          <a:noFill/>
          <a:ln>
            <a:noFill/>
          </a:ln>
        </p:spPr>
      </p:pic>
      <p:pic>
        <p:nvPicPr>
          <p:cNvPr id="84" name="Google Shape;84;p3"/>
          <p:cNvPicPr preferRelativeResize="0"/>
          <p:nvPr/>
        </p:nvPicPr>
        <p:blipFill>
          <a:blip r:embed="rId3">
            <a:alphaModFix/>
          </a:blip>
          <a:stretch>
            <a:fillRect/>
          </a:stretch>
        </p:blipFill>
        <p:spPr>
          <a:xfrm rot="10800000">
            <a:off x="0" y="4552950"/>
            <a:ext cx="304800" cy="304800"/>
          </a:xfrm>
          <a:prstGeom prst="rect">
            <a:avLst/>
          </a:prstGeom>
          <a:noFill/>
          <a:ln>
            <a:noFill/>
          </a:ln>
        </p:spPr>
      </p:pic>
      <p:pic>
        <p:nvPicPr>
          <p:cNvPr id="85" name="Google Shape;85;p3"/>
          <p:cNvPicPr preferRelativeResize="0"/>
          <p:nvPr/>
        </p:nvPicPr>
        <p:blipFill>
          <a:blip r:embed="rId4">
            <a:alphaModFix/>
          </a:blip>
          <a:stretch>
            <a:fillRect/>
          </a:stretch>
        </p:blipFill>
        <p:spPr>
          <a:xfrm rot="10800000">
            <a:off x="0" y="3638550"/>
            <a:ext cx="304800" cy="304800"/>
          </a:xfrm>
          <a:prstGeom prst="rect">
            <a:avLst/>
          </a:prstGeom>
          <a:noFill/>
          <a:ln>
            <a:noFill/>
          </a:ln>
        </p:spPr>
      </p:pic>
      <p:pic>
        <p:nvPicPr>
          <p:cNvPr id="86" name="Google Shape;86;p3"/>
          <p:cNvPicPr preferRelativeResize="0"/>
          <p:nvPr/>
        </p:nvPicPr>
        <p:blipFill>
          <a:blip r:embed="rId5">
            <a:alphaModFix/>
          </a:blip>
          <a:stretch>
            <a:fillRect/>
          </a:stretch>
        </p:blipFill>
        <p:spPr>
          <a:xfrm rot="10800000">
            <a:off x="0" y="4248150"/>
            <a:ext cx="304800" cy="304800"/>
          </a:xfrm>
          <a:prstGeom prst="rect">
            <a:avLst/>
          </a:prstGeom>
          <a:noFill/>
          <a:ln>
            <a:noFill/>
          </a:ln>
        </p:spPr>
      </p:pic>
      <p:pic>
        <p:nvPicPr>
          <p:cNvPr id="87" name="Google Shape;87;p3"/>
          <p:cNvPicPr preferRelativeResize="0"/>
          <p:nvPr/>
        </p:nvPicPr>
        <p:blipFill>
          <a:blip r:embed="rId6">
            <a:alphaModFix/>
          </a:blip>
          <a:stretch>
            <a:fillRect/>
          </a:stretch>
        </p:blipFill>
        <p:spPr>
          <a:xfrm rot="10800000">
            <a:off x="0" y="3333750"/>
            <a:ext cx="304800" cy="304800"/>
          </a:xfrm>
          <a:prstGeom prst="rect">
            <a:avLst/>
          </a:prstGeom>
          <a:noFill/>
          <a:ln>
            <a:noFill/>
          </a:ln>
        </p:spPr>
      </p:pic>
      <p:pic>
        <p:nvPicPr>
          <p:cNvPr id="88" name="Google Shape;88;p3"/>
          <p:cNvPicPr preferRelativeResize="0"/>
          <p:nvPr/>
        </p:nvPicPr>
        <p:blipFill>
          <a:blip r:embed="rId2">
            <a:alphaModFix/>
          </a:blip>
          <a:stretch>
            <a:fillRect/>
          </a:stretch>
        </p:blipFill>
        <p:spPr>
          <a:xfrm rot="10800000">
            <a:off x="0" y="3028950"/>
            <a:ext cx="304800" cy="304800"/>
          </a:xfrm>
          <a:prstGeom prst="rect">
            <a:avLst/>
          </a:prstGeom>
          <a:noFill/>
          <a:ln>
            <a:noFill/>
          </a:ln>
        </p:spPr>
      </p:pic>
      <p:pic>
        <p:nvPicPr>
          <p:cNvPr id="89" name="Google Shape;89;p3"/>
          <p:cNvPicPr preferRelativeResize="0"/>
          <p:nvPr/>
        </p:nvPicPr>
        <p:blipFill>
          <a:blip r:embed="rId7">
            <a:alphaModFix/>
          </a:blip>
          <a:stretch>
            <a:fillRect/>
          </a:stretch>
        </p:blipFill>
        <p:spPr>
          <a:xfrm rot="10800000">
            <a:off x="0" y="2114550"/>
            <a:ext cx="304800" cy="304800"/>
          </a:xfrm>
          <a:prstGeom prst="rect">
            <a:avLst/>
          </a:prstGeom>
          <a:noFill/>
          <a:ln>
            <a:noFill/>
          </a:ln>
        </p:spPr>
      </p:pic>
      <p:pic>
        <p:nvPicPr>
          <p:cNvPr id="90" name="Google Shape;90;p3"/>
          <p:cNvPicPr preferRelativeResize="0"/>
          <p:nvPr/>
        </p:nvPicPr>
        <p:blipFill>
          <a:blip r:embed="rId3">
            <a:alphaModFix/>
          </a:blip>
          <a:stretch>
            <a:fillRect/>
          </a:stretch>
        </p:blipFill>
        <p:spPr>
          <a:xfrm rot="10800000">
            <a:off x="0" y="2724150"/>
            <a:ext cx="304800" cy="304800"/>
          </a:xfrm>
          <a:prstGeom prst="rect">
            <a:avLst/>
          </a:prstGeom>
          <a:noFill/>
          <a:ln>
            <a:noFill/>
          </a:ln>
        </p:spPr>
      </p:pic>
      <p:pic>
        <p:nvPicPr>
          <p:cNvPr id="91" name="Google Shape;91;p3"/>
          <p:cNvPicPr preferRelativeResize="0"/>
          <p:nvPr/>
        </p:nvPicPr>
        <p:blipFill>
          <a:blip r:embed="rId5">
            <a:alphaModFix/>
          </a:blip>
          <a:stretch>
            <a:fillRect/>
          </a:stretch>
        </p:blipFill>
        <p:spPr>
          <a:xfrm rot="10800000">
            <a:off x="0" y="2419350"/>
            <a:ext cx="304800" cy="304800"/>
          </a:xfrm>
          <a:prstGeom prst="rect">
            <a:avLst/>
          </a:prstGeom>
          <a:noFill/>
          <a:ln>
            <a:noFill/>
          </a:ln>
        </p:spPr>
      </p:pic>
      <p:pic>
        <p:nvPicPr>
          <p:cNvPr id="92" name="Google Shape;92;p3"/>
          <p:cNvPicPr preferRelativeResize="0"/>
          <p:nvPr/>
        </p:nvPicPr>
        <p:blipFill>
          <a:blip r:embed="rId6">
            <a:alphaModFix/>
          </a:blip>
          <a:stretch>
            <a:fillRect/>
          </a:stretch>
        </p:blipFill>
        <p:spPr>
          <a:xfrm rot="10800000">
            <a:off x="0" y="1504950"/>
            <a:ext cx="304800" cy="304800"/>
          </a:xfrm>
          <a:prstGeom prst="rect">
            <a:avLst/>
          </a:prstGeom>
          <a:noFill/>
          <a:ln>
            <a:noFill/>
          </a:ln>
        </p:spPr>
      </p:pic>
      <p:pic>
        <p:nvPicPr>
          <p:cNvPr id="93" name="Google Shape;93;p3"/>
          <p:cNvPicPr preferRelativeResize="0"/>
          <p:nvPr/>
        </p:nvPicPr>
        <p:blipFill>
          <a:blip r:embed="rId7">
            <a:alphaModFix/>
          </a:blip>
          <a:stretch>
            <a:fillRect/>
          </a:stretch>
        </p:blipFill>
        <p:spPr>
          <a:xfrm rot="10800000">
            <a:off x="0" y="895350"/>
            <a:ext cx="304800" cy="304800"/>
          </a:xfrm>
          <a:prstGeom prst="rect">
            <a:avLst/>
          </a:prstGeom>
          <a:noFill/>
          <a:ln>
            <a:noFill/>
          </a:ln>
        </p:spPr>
      </p:pic>
      <p:pic>
        <p:nvPicPr>
          <p:cNvPr id="94" name="Google Shape;94;p3"/>
          <p:cNvPicPr preferRelativeResize="0"/>
          <p:nvPr/>
        </p:nvPicPr>
        <p:blipFill>
          <a:blip r:embed="rId4">
            <a:alphaModFix/>
          </a:blip>
          <a:stretch>
            <a:fillRect/>
          </a:stretch>
        </p:blipFill>
        <p:spPr>
          <a:xfrm rot="10800000">
            <a:off x="0" y="590550"/>
            <a:ext cx="304800" cy="304800"/>
          </a:xfrm>
          <a:prstGeom prst="rect">
            <a:avLst/>
          </a:prstGeom>
          <a:noFill/>
          <a:ln>
            <a:noFill/>
          </a:ln>
        </p:spPr>
      </p:pic>
      <p:pic>
        <p:nvPicPr>
          <p:cNvPr id="95" name="Google Shape;95;p3"/>
          <p:cNvPicPr preferRelativeResize="0"/>
          <p:nvPr/>
        </p:nvPicPr>
        <p:blipFill>
          <a:blip r:embed="rId5">
            <a:alphaModFix/>
          </a:blip>
          <a:stretch>
            <a:fillRect/>
          </a:stretch>
        </p:blipFill>
        <p:spPr>
          <a:xfrm rot="10800000">
            <a:off x="0" y="1200150"/>
            <a:ext cx="304800" cy="304800"/>
          </a:xfrm>
          <a:prstGeom prst="rect">
            <a:avLst/>
          </a:prstGeom>
          <a:noFill/>
          <a:ln>
            <a:noFill/>
          </a:ln>
        </p:spPr>
      </p:pic>
      <p:pic>
        <p:nvPicPr>
          <p:cNvPr id="96" name="Google Shape;96;p3"/>
          <p:cNvPicPr preferRelativeResize="0"/>
          <p:nvPr/>
        </p:nvPicPr>
        <p:blipFill>
          <a:blip r:embed="rId6">
            <a:alphaModFix/>
          </a:blip>
          <a:stretch>
            <a:fillRect/>
          </a:stretch>
        </p:blipFill>
        <p:spPr>
          <a:xfrm rot="10800000">
            <a:off x="0" y="285750"/>
            <a:ext cx="304800" cy="304800"/>
          </a:xfrm>
          <a:prstGeom prst="rect">
            <a:avLst/>
          </a:prstGeom>
          <a:noFill/>
          <a:ln>
            <a:noFill/>
          </a:ln>
        </p:spPr>
      </p:pic>
      <p:pic>
        <p:nvPicPr>
          <p:cNvPr id="97" name="Google Shape;97;p3"/>
          <p:cNvPicPr preferRelativeResize="0"/>
          <p:nvPr/>
        </p:nvPicPr>
        <p:blipFill>
          <a:blip r:embed="rId6">
            <a:alphaModFix/>
          </a:blip>
          <a:stretch>
            <a:fillRect/>
          </a:stretch>
        </p:blipFill>
        <p:spPr>
          <a:xfrm rot="10800000">
            <a:off x="0" y="0"/>
            <a:ext cx="304800" cy="304800"/>
          </a:xfrm>
          <a:prstGeom prst="rect">
            <a:avLst/>
          </a:prstGeom>
          <a:noFill/>
          <a:ln>
            <a:noFill/>
          </a:ln>
        </p:spPr>
      </p:pic>
      <p:pic>
        <p:nvPicPr>
          <p:cNvPr id="98" name="Google Shape;98;p3"/>
          <p:cNvPicPr preferRelativeResize="0"/>
          <p:nvPr/>
        </p:nvPicPr>
        <p:blipFill>
          <a:blip r:embed="rId2">
            <a:alphaModFix/>
          </a:blip>
          <a:stretch>
            <a:fillRect/>
          </a:stretch>
        </p:blipFill>
        <p:spPr>
          <a:xfrm rot="10800000">
            <a:off x="304800" y="4838700"/>
            <a:ext cx="304800" cy="304800"/>
          </a:xfrm>
          <a:prstGeom prst="rect">
            <a:avLst/>
          </a:prstGeom>
          <a:noFill/>
          <a:ln>
            <a:noFill/>
          </a:ln>
        </p:spPr>
      </p:pic>
      <p:pic>
        <p:nvPicPr>
          <p:cNvPr id="99" name="Google Shape;99;p3"/>
          <p:cNvPicPr preferRelativeResize="0"/>
          <p:nvPr/>
        </p:nvPicPr>
        <p:blipFill>
          <a:blip r:embed="rId3">
            <a:alphaModFix/>
          </a:blip>
          <a:stretch>
            <a:fillRect/>
          </a:stretch>
        </p:blipFill>
        <p:spPr>
          <a:xfrm rot="10800000">
            <a:off x="304800" y="2705100"/>
            <a:ext cx="304800" cy="304800"/>
          </a:xfrm>
          <a:prstGeom prst="rect">
            <a:avLst/>
          </a:prstGeom>
          <a:noFill/>
          <a:ln>
            <a:noFill/>
          </a:ln>
        </p:spPr>
      </p:pic>
      <p:pic>
        <p:nvPicPr>
          <p:cNvPr id="100" name="Google Shape;100;p3"/>
          <p:cNvPicPr preferRelativeResize="0"/>
          <p:nvPr/>
        </p:nvPicPr>
        <p:blipFill>
          <a:blip r:embed="rId5">
            <a:alphaModFix/>
          </a:blip>
          <a:stretch>
            <a:fillRect/>
          </a:stretch>
        </p:blipFill>
        <p:spPr>
          <a:xfrm rot="10800000">
            <a:off x="304800" y="1181100"/>
            <a:ext cx="304800" cy="304800"/>
          </a:xfrm>
          <a:prstGeom prst="rect">
            <a:avLst/>
          </a:prstGeom>
          <a:noFill/>
          <a:ln>
            <a:noFill/>
          </a:ln>
        </p:spPr>
      </p:pic>
      <p:pic>
        <p:nvPicPr>
          <p:cNvPr id="101" name="Google Shape;101;p3"/>
          <p:cNvPicPr preferRelativeResize="0"/>
          <p:nvPr/>
        </p:nvPicPr>
        <p:blipFill>
          <a:blip r:embed="rId3">
            <a:alphaModFix/>
          </a:blip>
          <a:stretch>
            <a:fillRect/>
          </a:stretch>
        </p:blipFill>
        <p:spPr>
          <a:xfrm rot="10800000">
            <a:off x="304800" y="3619500"/>
            <a:ext cx="304800" cy="304800"/>
          </a:xfrm>
          <a:prstGeom prst="rect">
            <a:avLst/>
          </a:prstGeom>
          <a:noFill/>
          <a:ln>
            <a:noFill/>
          </a:ln>
        </p:spPr>
      </p:pic>
      <p:pic>
        <p:nvPicPr>
          <p:cNvPr id="102" name="Google Shape;102;p3"/>
          <p:cNvPicPr preferRelativeResize="0"/>
          <p:nvPr/>
        </p:nvPicPr>
        <p:blipFill>
          <a:blip r:embed="rId5">
            <a:alphaModFix/>
          </a:blip>
          <a:stretch>
            <a:fillRect/>
          </a:stretch>
        </p:blipFill>
        <p:spPr>
          <a:xfrm rot="10800000">
            <a:off x="304800" y="3314700"/>
            <a:ext cx="304800" cy="304800"/>
          </a:xfrm>
          <a:prstGeom prst="rect">
            <a:avLst/>
          </a:prstGeom>
          <a:noFill/>
          <a:ln>
            <a:noFill/>
          </a:ln>
        </p:spPr>
      </p:pic>
      <p:pic>
        <p:nvPicPr>
          <p:cNvPr id="103" name="Google Shape;103;p3"/>
          <p:cNvPicPr preferRelativeResize="0"/>
          <p:nvPr/>
        </p:nvPicPr>
        <p:blipFill>
          <a:blip r:embed="rId3">
            <a:alphaModFix/>
          </a:blip>
          <a:stretch>
            <a:fillRect/>
          </a:stretch>
        </p:blipFill>
        <p:spPr>
          <a:xfrm>
            <a:off x="8534400" y="1219200"/>
            <a:ext cx="304800" cy="304800"/>
          </a:xfrm>
          <a:prstGeom prst="rect">
            <a:avLst/>
          </a:prstGeom>
          <a:noFill/>
          <a:ln>
            <a:noFill/>
          </a:ln>
        </p:spPr>
      </p:pic>
      <p:pic>
        <p:nvPicPr>
          <p:cNvPr id="104" name="Google Shape;104;p3"/>
          <p:cNvPicPr preferRelativeResize="0"/>
          <p:nvPr/>
        </p:nvPicPr>
        <p:blipFill>
          <a:blip r:embed="rId5">
            <a:alphaModFix/>
          </a:blip>
          <a:stretch>
            <a:fillRect/>
          </a:stretch>
        </p:blipFill>
        <p:spPr>
          <a:xfrm>
            <a:off x="8534400" y="1524000"/>
            <a:ext cx="304800" cy="304800"/>
          </a:xfrm>
          <a:prstGeom prst="rect">
            <a:avLst/>
          </a:prstGeom>
          <a:noFill/>
          <a:ln>
            <a:noFill/>
          </a:ln>
        </p:spPr>
      </p:pic>
      <p:pic>
        <p:nvPicPr>
          <p:cNvPr id="105" name="Google Shape;105;p3"/>
          <p:cNvPicPr preferRelativeResize="0"/>
          <p:nvPr/>
        </p:nvPicPr>
        <p:blipFill>
          <a:blip r:embed="rId7">
            <a:alphaModFix/>
          </a:blip>
          <a:stretch>
            <a:fillRect/>
          </a:stretch>
        </p:blipFill>
        <p:spPr>
          <a:xfrm rot="10800000">
            <a:off x="304800" y="895350"/>
            <a:ext cx="304800" cy="304800"/>
          </a:xfrm>
          <a:prstGeom prst="rect">
            <a:avLst/>
          </a:prstGeom>
          <a:noFill/>
          <a:ln>
            <a:noFill/>
          </a:ln>
        </p:spPr>
      </p:pic>
      <p:sp>
        <p:nvSpPr>
          <p:cNvPr id="106" name="Google Shape;106;p3"/>
          <p:cNvSpPr/>
          <p:nvPr/>
        </p:nvSpPr>
        <p:spPr>
          <a:xfrm>
            <a:off x="2390150" y="248550"/>
            <a:ext cx="22800" cy="379200"/>
          </a:xfrm>
          <a:prstGeom prst="rect">
            <a:avLst/>
          </a:prstGeom>
          <a:solidFill>
            <a:srgbClr val="43434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7" name="Google Shape;107;p3"/>
          <p:cNvPicPr preferRelativeResize="0"/>
          <p:nvPr/>
        </p:nvPicPr>
        <p:blipFill>
          <a:blip r:embed="rId8">
            <a:alphaModFix/>
          </a:blip>
          <a:stretch>
            <a:fillRect/>
          </a:stretch>
        </p:blipFill>
        <p:spPr>
          <a:xfrm>
            <a:off x="501297" y="226213"/>
            <a:ext cx="1888846" cy="423875"/>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title" type="tx">
  <p:cSld name="TITLE_AND_BODY">
    <p:spTree>
      <p:nvGrpSpPr>
        <p:cNvPr id="108" name="Shape 108"/>
        <p:cNvGrpSpPr/>
        <p:nvPr/>
      </p:nvGrpSpPr>
      <p:grpSpPr>
        <a:xfrm>
          <a:off x="0" y="0"/>
          <a:ext cx="0" cy="0"/>
          <a:chOff x="0" y="0"/>
          <a:chExt cx="0" cy="0"/>
        </a:xfrm>
      </p:grpSpPr>
      <p:pic>
        <p:nvPicPr>
          <p:cNvPr id="109" name="Google Shape;109;p4"/>
          <p:cNvPicPr preferRelativeResize="0"/>
          <p:nvPr/>
        </p:nvPicPr>
        <p:blipFill>
          <a:blip r:embed="rId2">
            <a:alphaModFix/>
          </a:blip>
          <a:stretch>
            <a:fillRect/>
          </a:stretch>
        </p:blipFill>
        <p:spPr>
          <a:xfrm>
            <a:off x="8839200" y="0"/>
            <a:ext cx="304800" cy="304800"/>
          </a:xfrm>
          <a:prstGeom prst="rect">
            <a:avLst/>
          </a:prstGeom>
          <a:noFill/>
          <a:ln>
            <a:noFill/>
          </a:ln>
        </p:spPr>
      </p:pic>
      <p:pic>
        <p:nvPicPr>
          <p:cNvPr id="110" name="Google Shape;110;p4"/>
          <p:cNvPicPr preferRelativeResize="0"/>
          <p:nvPr/>
        </p:nvPicPr>
        <p:blipFill>
          <a:blip r:embed="rId3">
            <a:alphaModFix/>
          </a:blip>
          <a:stretch>
            <a:fillRect/>
          </a:stretch>
        </p:blipFill>
        <p:spPr>
          <a:xfrm>
            <a:off x="8839200" y="304800"/>
            <a:ext cx="304800" cy="304800"/>
          </a:xfrm>
          <a:prstGeom prst="rect">
            <a:avLst/>
          </a:prstGeom>
          <a:noFill/>
          <a:ln>
            <a:noFill/>
          </a:ln>
        </p:spPr>
      </p:pic>
      <p:pic>
        <p:nvPicPr>
          <p:cNvPr id="111" name="Google Shape;111;p4"/>
          <p:cNvPicPr preferRelativeResize="0"/>
          <p:nvPr/>
        </p:nvPicPr>
        <p:blipFill>
          <a:blip r:embed="rId4">
            <a:alphaModFix/>
          </a:blip>
          <a:stretch>
            <a:fillRect/>
          </a:stretch>
        </p:blipFill>
        <p:spPr>
          <a:xfrm>
            <a:off x="8839200" y="1219200"/>
            <a:ext cx="304800" cy="304800"/>
          </a:xfrm>
          <a:prstGeom prst="rect">
            <a:avLst/>
          </a:prstGeom>
          <a:noFill/>
          <a:ln>
            <a:noFill/>
          </a:ln>
        </p:spPr>
      </p:pic>
      <p:pic>
        <p:nvPicPr>
          <p:cNvPr id="112" name="Google Shape;112;p4"/>
          <p:cNvPicPr preferRelativeResize="0"/>
          <p:nvPr/>
        </p:nvPicPr>
        <p:blipFill>
          <a:blip r:embed="rId5">
            <a:alphaModFix/>
          </a:blip>
          <a:stretch>
            <a:fillRect/>
          </a:stretch>
        </p:blipFill>
        <p:spPr>
          <a:xfrm>
            <a:off x="8839200" y="609600"/>
            <a:ext cx="304800" cy="304800"/>
          </a:xfrm>
          <a:prstGeom prst="rect">
            <a:avLst/>
          </a:prstGeom>
          <a:noFill/>
          <a:ln>
            <a:noFill/>
          </a:ln>
        </p:spPr>
      </p:pic>
      <p:pic>
        <p:nvPicPr>
          <p:cNvPr id="113" name="Google Shape;113;p4"/>
          <p:cNvPicPr preferRelativeResize="0"/>
          <p:nvPr/>
        </p:nvPicPr>
        <p:blipFill>
          <a:blip r:embed="rId6">
            <a:alphaModFix/>
          </a:blip>
          <a:stretch>
            <a:fillRect/>
          </a:stretch>
        </p:blipFill>
        <p:spPr>
          <a:xfrm>
            <a:off x="8839200" y="1524000"/>
            <a:ext cx="304800" cy="304800"/>
          </a:xfrm>
          <a:prstGeom prst="rect">
            <a:avLst/>
          </a:prstGeom>
          <a:noFill/>
          <a:ln>
            <a:noFill/>
          </a:ln>
        </p:spPr>
      </p:pic>
      <p:pic>
        <p:nvPicPr>
          <p:cNvPr id="114" name="Google Shape;114;p4"/>
          <p:cNvPicPr preferRelativeResize="0"/>
          <p:nvPr/>
        </p:nvPicPr>
        <p:blipFill>
          <a:blip r:embed="rId2">
            <a:alphaModFix/>
          </a:blip>
          <a:stretch>
            <a:fillRect/>
          </a:stretch>
        </p:blipFill>
        <p:spPr>
          <a:xfrm>
            <a:off x="8839200" y="1828800"/>
            <a:ext cx="304800" cy="304800"/>
          </a:xfrm>
          <a:prstGeom prst="rect">
            <a:avLst/>
          </a:prstGeom>
          <a:noFill/>
          <a:ln>
            <a:noFill/>
          </a:ln>
        </p:spPr>
      </p:pic>
      <p:pic>
        <p:nvPicPr>
          <p:cNvPr id="115" name="Google Shape;115;p4"/>
          <p:cNvPicPr preferRelativeResize="0"/>
          <p:nvPr/>
        </p:nvPicPr>
        <p:blipFill>
          <a:blip r:embed="rId7">
            <a:alphaModFix/>
          </a:blip>
          <a:stretch>
            <a:fillRect/>
          </a:stretch>
        </p:blipFill>
        <p:spPr>
          <a:xfrm>
            <a:off x="8839200" y="2743200"/>
            <a:ext cx="304800" cy="304800"/>
          </a:xfrm>
          <a:prstGeom prst="rect">
            <a:avLst/>
          </a:prstGeom>
          <a:noFill/>
          <a:ln>
            <a:noFill/>
          </a:ln>
        </p:spPr>
      </p:pic>
      <p:pic>
        <p:nvPicPr>
          <p:cNvPr id="116" name="Google Shape;116;p4"/>
          <p:cNvPicPr preferRelativeResize="0"/>
          <p:nvPr/>
        </p:nvPicPr>
        <p:blipFill>
          <a:blip r:embed="rId3">
            <a:alphaModFix/>
          </a:blip>
          <a:stretch>
            <a:fillRect/>
          </a:stretch>
        </p:blipFill>
        <p:spPr>
          <a:xfrm>
            <a:off x="8839200" y="2133600"/>
            <a:ext cx="304800" cy="304800"/>
          </a:xfrm>
          <a:prstGeom prst="rect">
            <a:avLst/>
          </a:prstGeom>
          <a:noFill/>
          <a:ln>
            <a:noFill/>
          </a:ln>
        </p:spPr>
      </p:pic>
      <p:pic>
        <p:nvPicPr>
          <p:cNvPr id="117" name="Google Shape;117;p4"/>
          <p:cNvPicPr preferRelativeResize="0"/>
          <p:nvPr/>
        </p:nvPicPr>
        <p:blipFill>
          <a:blip r:embed="rId5">
            <a:alphaModFix/>
          </a:blip>
          <a:stretch>
            <a:fillRect/>
          </a:stretch>
        </p:blipFill>
        <p:spPr>
          <a:xfrm>
            <a:off x="8839200" y="2438400"/>
            <a:ext cx="304800" cy="304800"/>
          </a:xfrm>
          <a:prstGeom prst="rect">
            <a:avLst/>
          </a:prstGeom>
          <a:noFill/>
          <a:ln>
            <a:noFill/>
          </a:ln>
        </p:spPr>
      </p:pic>
      <p:pic>
        <p:nvPicPr>
          <p:cNvPr id="118" name="Google Shape;118;p4"/>
          <p:cNvPicPr preferRelativeResize="0"/>
          <p:nvPr/>
        </p:nvPicPr>
        <p:blipFill>
          <a:blip r:embed="rId6">
            <a:alphaModFix/>
          </a:blip>
          <a:stretch>
            <a:fillRect/>
          </a:stretch>
        </p:blipFill>
        <p:spPr>
          <a:xfrm>
            <a:off x="8839200" y="3352800"/>
            <a:ext cx="304800" cy="304800"/>
          </a:xfrm>
          <a:prstGeom prst="rect">
            <a:avLst/>
          </a:prstGeom>
          <a:noFill/>
          <a:ln>
            <a:noFill/>
          </a:ln>
        </p:spPr>
      </p:pic>
      <p:pic>
        <p:nvPicPr>
          <p:cNvPr id="119" name="Google Shape;119;p4"/>
          <p:cNvPicPr preferRelativeResize="0"/>
          <p:nvPr/>
        </p:nvPicPr>
        <p:blipFill>
          <a:blip r:embed="rId7">
            <a:alphaModFix/>
          </a:blip>
          <a:stretch>
            <a:fillRect/>
          </a:stretch>
        </p:blipFill>
        <p:spPr>
          <a:xfrm>
            <a:off x="8839200" y="3962400"/>
            <a:ext cx="304800" cy="304800"/>
          </a:xfrm>
          <a:prstGeom prst="rect">
            <a:avLst/>
          </a:prstGeom>
          <a:noFill/>
          <a:ln>
            <a:noFill/>
          </a:ln>
        </p:spPr>
      </p:pic>
      <p:pic>
        <p:nvPicPr>
          <p:cNvPr id="120" name="Google Shape;120;p4"/>
          <p:cNvPicPr preferRelativeResize="0"/>
          <p:nvPr/>
        </p:nvPicPr>
        <p:blipFill>
          <a:blip r:embed="rId4">
            <a:alphaModFix/>
          </a:blip>
          <a:stretch>
            <a:fillRect/>
          </a:stretch>
        </p:blipFill>
        <p:spPr>
          <a:xfrm>
            <a:off x="8839200" y="4267200"/>
            <a:ext cx="304800" cy="304800"/>
          </a:xfrm>
          <a:prstGeom prst="rect">
            <a:avLst/>
          </a:prstGeom>
          <a:noFill/>
          <a:ln>
            <a:noFill/>
          </a:ln>
        </p:spPr>
      </p:pic>
      <p:pic>
        <p:nvPicPr>
          <p:cNvPr id="121" name="Google Shape;121;p4"/>
          <p:cNvPicPr preferRelativeResize="0"/>
          <p:nvPr/>
        </p:nvPicPr>
        <p:blipFill>
          <a:blip r:embed="rId5">
            <a:alphaModFix/>
          </a:blip>
          <a:stretch>
            <a:fillRect/>
          </a:stretch>
        </p:blipFill>
        <p:spPr>
          <a:xfrm>
            <a:off x="8839200" y="3657600"/>
            <a:ext cx="304800" cy="304800"/>
          </a:xfrm>
          <a:prstGeom prst="rect">
            <a:avLst/>
          </a:prstGeom>
          <a:noFill/>
          <a:ln>
            <a:noFill/>
          </a:ln>
        </p:spPr>
      </p:pic>
      <p:pic>
        <p:nvPicPr>
          <p:cNvPr id="122" name="Google Shape;122;p4"/>
          <p:cNvPicPr preferRelativeResize="0"/>
          <p:nvPr/>
        </p:nvPicPr>
        <p:blipFill>
          <a:blip r:embed="rId6">
            <a:alphaModFix/>
          </a:blip>
          <a:stretch>
            <a:fillRect/>
          </a:stretch>
        </p:blipFill>
        <p:spPr>
          <a:xfrm>
            <a:off x="8839200" y="4572000"/>
            <a:ext cx="304800" cy="304800"/>
          </a:xfrm>
          <a:prstGeom prst="rect">
            <a:avLst/>
          </a:prstGeom>
          <a:noFill/>
          <a:ln>
            <a:noFill/>
          </a:ln>
        </p:spPr>
      </p:pic>
      <p:pic>
        <p:nvPicPr>
          <p:cNvPr id="123" name="Google Shape;123;p4"/>
          <p:cNvPicPr preferRelativeResize="0"/>
          <p:nvPr/>
        </p:nvPicPr>
        <p:blipFill>
          <a:blip r:embed="rId6">
            <a:alphaModFix/>
          </a:blip>
          <a:stretch>
            <a:fillRect/>
          </a:stretch>
        </p:blipFill>
        <p:spPr>
          <a:xfrm>
            <a:off x="8839200" y="4838700"/>
            <a:ext cx="304800" cy="304800"/>
          </a:xfrm>
          <a:prstGeom prst="rect">
            <a:avLst/>
          </a:prstGeom>
          <a:noFill/>
          <a:ln>
            <a:noFill/>
          </a:ln>
        </p:spPr>
      </p:pic>
      <p:pic>
        <p:nvPicPr>
          <p:cNvPr id="124" name="Google Shape;124;p4"/>
          <p:cNvPicPr preferRelativeResize="0"/>
          <p:nvPr/>
        </p:nvPicPr>
        <p:blipFill>
          <a:blip r:embed="rId2">
            <a:alphaModFix/>
          </a:blip>
          <a:stretch>
            <a:fillRect/>
          </a:stretch>
        </p:blipFill>
        <p:spPr>
          <a:xfrm>
            <a:off x="8534400" y="0"/>
            <a:ext cx="304800" cy="304800"/>
          </a:xfrm>
          <a:prstGeom prst="rect">
            <a:avLst/>
          </a:prstGeom>
          <a:noFill/>
          <a:ln>
            <a:noFill/>
          </a:ln>
        </p:spPr>
      </p:pic>
      <p:pic>
        <p:nvPicPr>
          <p:cNvPr id="125" name="Google Shape;125;p4"/>
          <p:cNvPicPr preferRelativeResize="0"/>
          <p:nvPr/>
        </p:nvPicPr>
        <p:blipFill>
          <a:blip r:embed="rId3">
            <a:alphaModFix/>
          </a:blip>
          <a:stretch>
            <a:fillRect/>
          </a:stretch>
        </p:blipFill>
        <p:spPr>
          <a:xfrm>
            <a:off x="8534400" y="2152650"/>
            <a:ext cx="304800" cy="304800"/>
          </a:xfrm>
          <a:prstGeom prst="rect">
            <a:avLst/>
          </a:prstGeom>
          <a:noFill/>
          <a:ln>
            <a:noFill/>
          </a:ln>
        </p:spPr>
      </p:pic>
      <p:pic>
        <p:nvPicPr>
          <p:cNvPr id="126" name="Google Shape;126;p4"/>
          <p:cNvPicPr preferRelativeResize="0"/>
          <p:nvPr/>
        </p:nvPicPr>
        <p:blipFill>
          <a:blip r:embed="rId7">
            <a:alphaModFix/>
          </a:blip>
          <a:stretch>
            <a:fillRect/>
          </a:stretch>
        </p:blipFill>
        <p:spPr>
          <a:xfrm>
            <a:off x="8534400" y="3981450"/>
            <a:ext cx="304800" cy="304800"/>
          </a:xfrm>
          <a:prstGeom prst="rect">
            <a:avLst/>
          </a:prstGeom>
          <a:noFill/>
          <a:ln>
            <a:noFill/>
          </a:ln>
        </p:spPr>
      </p:pic>
      <p:pic>
        <p:nvPicPr>
          <p:cNvPr id="127" name="Google Shape;127;p4"/>
          <p:cNvPicPr preferRelativeResize="0"/>
          <p:nvPr/>
        </p:nvPicPr>
        <p:blipFill>
          <a:blip r:embed="rId5">
            <a:alphaModFix/>
          </a:blip>
          <a:stretch>
            <a:fillRect/>
          </a:stretch>
        </p:blipFill>
        <p:spPr>
          <a:xfrm>
            <a:off x="8534400" y="3676650"/>
            <a:ext cx="304800" cy="304800"/>
          </a:xfrm>
          <a:prstGeom prst="rect">
            <a:avLst/>
          </a:prstGeom>
          <a:noFill/>
          <a:ln>
            <a:noFill/>
          </a:ln>
        </p:spPr>
      </p:pic>
      <p:pic>
        <p:nvPicPr>
          <p:cNvPr id="128" name="Google Shape;128;p4"/>
          <p:cNvPicPr preferRelativeResize="0"/>
          <p:nvPr/>
        </p:nvPicPr>
        <p:blipFill>
          <a:blip r:embed="rId6">
            <a:alphaModFix/>
          </a:blip>
          <a:stretch>
            <a:fillRect/>
          </a:stretch>
        </p:blipFill>
        <p:spPr>
          <a:xfrm>
            <a:off x="8534400" y="4591050"/>
            <a:ext cx="304800" cy="304800"/>
          </a:xfrm>
          <a:prstGeom prst="rect">
            <a:avLst/>
          </a:prstGeom>
          <a:noFill/>
          <a:ln>
            <a:noFill/>
          </a:ln>
        </p:spPr>
      </p:pic>
      <p:pic>
        <p:nvPicPr>
          <p:cNvPr id="129" name="Google Shape;129;p4"/>
          <p:cNvPicPr preferRelativeResize="0"/>
          <p:nvPr/>
        </p:nvPicPr>
        <p:blipFill>
          <a:blip r:embed="rId3">
            <a:alphaModFix/>
          </a:blip>
          <a:stretch>
            <a:fillRect/>
          </a:stretch>
        </p:blipFill>
        <p:spPr>
          <a:xfrm>
            <a:off x="8534400" y="1219200"/>
            <a:ext cx="304800" cy="304800"/>
          </a:xfrm>
          <a:prstGeom prst="rect">
            <a:avLst/>
          </a:prstGeom>
          <a:noFill/>
          <a:ln>
            <a:noFill/>
          </a:ln>
        </p:spPr>
      </p:pic>
      <p:pic>
        <p:nvPicPr>
          <p:cNvPr id="130" name="Google Shape;130;p4"/>
          <p:cNvPicPr preferRelativeResize="0"/>
          <p:nvPr/>
        </p:nvPicPr>
        <p:blipFill>
          <a:blip r:embed="rId5">
            <a:alphaModFix/>
          </a:blip>
          <a:stretch>
            <a:fillRect/>
          </a:stretch>
        </p:blipFill>
        <p:spPr>
          <a:xfrm>
            <a:off x="8534400" y="1524000"/>
            <a:ext cx="304800" cy="304800"/>
          </a:xfrm>
          <a:prstGeom prst="rect">
            <a:avLst/>
          </a:prstGeom>
          <a:noFill/>
          <a:ln>
            <a:noFill/>
          </a:ln>
        </p:spPr>
      </p:pic>
      <p:pic>
        <p:nvPicPr>
          <p:cNvPr id="131" name="Google Shape;131;p4"/>
          <p:cNvPicPr preferRelativeResize="0"/>
          <p:nvPr/>
        </p:nvPicPr>
        <p:blipFill>
          <a:blip r:embed="rId2">
            <a:alphaModFix/>
          </a:blip>
          <a:stretch>
            <a:fillRect/>
          </a:stretch>
        </p:blipFill>
        <p:spPr>
          <a:xfrm rot="10800000">
            <a:off x="0" y="4857750"/>
            <a:ext cx="304800" cy="304800"/>
          </a:xfrm>
          <a:prstGeom prst="rect">
            <a:avLst/>
          </a:prstGeom>
          <a:noFill/>
          <a:ln>
            <a:noFill/>
          </a:ln>
        </p:spPr>
      </p:pic>
      <p:pic>
        <p:nvPicPr>
          <p:cNvPr id="132" name="Google Shape;132;p4"/>
          <p:cNvPicPr preferRelativeResize="0"/>
          <p:nvPr/>
        </p:nvPicPr>
        <p:blipFill>
          <a:blip r:embed="rId3">
            <a:alphaModFix/>
          </a:blip>
          <a:stretch>
            <a:fillRect/>
          </a:stretch>
        </p:blipFill>
        <p:spPr>
          <a:xfrm rot="10800000">
            <a:off x="0" y="4552950"/>
            <a:ext cx="304800" cy="304800"/>
          </a:xfrm>
          <a:prstGeom prst="rect">
            <a:avLst/>
          </a:prstGeom>
          <a:noFill/>
          <a:ln>
            <a:noFill/>
          </a:ln>
        </p:spPr>
      </p:pic>
      <p:pic>
        <p:nvPicPr>
          <p:cNvPr id="133" name="Google Shape;133;p4"/>
          <p:cNvPicPr preferRelativeResize="0"/>
          <p:nvPr/>
        </p:nvPicPr>
        <p:blipFill>
          <a:blip r:embed="rId4">
            <a:alphaModFix/>
          </a:blip>
          <a:stretch>
            <a:fillRect/>
          </a:stretch>
        </p:blipFill>
        <p:spPr>
          <a:xfrm rot="10800000">
            <a:off x="0" y="3638550"/>
            <a:ext cx="304800" cy="304800"/>
          </a:xfrm>
          <a:prstGeom prst="rect">
            <a:avLst/>
          </a:prstGeom>
          <a:noFill/>
          <a:ln>
            <a:noFill/>
          </a:ln>
        </p:spPr>
      </p:pic>
      <p:pic>
        <p:nvPicPr>
          <p:cNvPr id="134" name="Google Shape;134;p4"/>
          <p:cNvPicPr preferRelativeResize="0"/>
          <p:nvPr/>
        </p:nvPicPr>
        <p:blipFill>
          <a:blip r:embed="rId5">
            <a:alphaModFix/>
          </a:blip>
          <a:stretch>
            <a:fillRect/>
          </a:stretch>
        </p:blipFill>
        <p:spPr>
          <a:xfrm rot="10800000">
            <a:off x="0" y="4248150"/>
            <a:ext cx="304800" cy="304800"/>
          </a:xfrm>
          <a:prstGeom prst="rect">
            <a:avLst/>
          </a:prstGeom>
          <a:noFill/>
          <a:ln>
            <a:noFill/>
          </a:ln>
        </p:spPr>
      </p:pic>
      <p:pic>
        <p:nvPicPr>
          <p:cNvPr id="135" name="Google Shape;135;p4"/>
          <p:cNvPicPr preferRelativeResize="0"/>
          <p:nvPr/>
        </p:nvPicPr>
        <p:blipFill>
          <a:blip r:embed="rId6">
            <a:alphaModFix/>
          </a:blip>
          <a:stretch>
            <a:fillRect/>
          </a:stretch>
        </p:blipFill>
        <p:spPr>
          <a:xfrm rot="10800000">
            <a:off x="0" y="3333750"/>
            <a:ext cx="304800" cy="304800"/>
          </a:xfrm>
          <a:prstGeom prst="rect">
            <a:avLst/>
          </a:prstGeom>
          <a:noFill/>
          <a:ln>
            <a:noFill/>
          </a:ln>
        </p:spPr>
      </p:pic>
      <p:pic>
        <p:nvPicPr>
          <p:cNvPr id="136" name="Google Shape;136;p4"/>
          <p:cNvPicPr preferRelativeResize="0"/>
          <p:nvPr/>
        </p:nvPicPr>
        <p:blipFill>
          <a:blip r:embed="rId2">
            <a:alphaModFix/>
          </a:blip>
          <a:stretch>
            <a:fillRect/>
          </a:stretch>
        </p:blipFill>
        <p:spPr>
          <a:xfrm rot="10800000">
            <a:off x="0" y="3028950"/>
            <a:ext cx="304800" cy="304800"/>
          </a:xfrm>
          <a:prstGeom prst="rect">
            <a:avLst/>
          </a:prstGeom>
          <a:noFill/>
          <a:ln>
            <a:noFill/>
          </a:ln>
        </p:spPr>
      </p:pic>
      <p:pic>
        <p:nvPicPr>
          <p:cNvPr id="137" name="Google Shape;137;p4"/>
          <p:cNvPicPr preferRelativeResize="0"/>
          <p:nvPr/>
        </p:nvPicPr>
        <p:blipFill>
          <a:blip r:embed="rId7">
            <a:alphaModFix/>
          </a:blip>
          <a:stretch>
            <a:fillRect/>
          </a:stretch>
        </p:blipFill>
        <p:spPr>
          <a:xfrm rot="10800000">
            <a:off x="0" y="2114550"/>
            <a:ext cx="304800" cy="304800"/>
          </a:xfrm>
          <a:prstGeom prst="rect">
            <a:avLst/>
          </a:prstGeom>
          <a:noFill/>
          <a:ln>
            <a:noFill/>
          </a:ln>
        </p:spPr>
      </p:pic>
      <p:pic>
        <p:nvPicPr>
          <p:cNvPr id="138" name="Google Shape;138;p4"/>
          <p:cNvPicPr preferRelativeResize="0"/>
          <p:nvPr/>
        </p:nvPicPr>
        <p:blipFill>
          <a:blip r:embed="rId3">
            <a:alphaModFix/>
          </a:blip>
          <a:stretch>
            <a:fillRect/>
          </a:stretch>
        </p:blipFill>
        <p:spPr>
          <a:xfrm rot="10800000">
            <a:off x="0" y="2724150"/>
            <a:ext cx="304800" cy="304800"/>
          </a:xfrm>
          <a:prstGeom prst="rect">
            <a:avLst/>
          </a:prstGeom>
          <a:noFill/>
          <a:ln>
            <a:noFill/>
          </a:ln>
        </p:spPr>
      </p:pic>
      <p:pic>
        <p:nvPicPr>
          <p:cNvPr id="139" name="Google Shape;139;p4"/>
          <p:cNvPicPr preferRelativeResize="0"/>
          <p:nvPr/>
        </p:nvPicPr>
        <p:blipFill>
          <a:blip r:embed="rId5">
            <a:alphaModFix/>
          </a:blip>
          <a:stretch>
            <a:fillRect/>
          </a:stretch>
        </p:blipFill>
        <p:spPr>
          <a:xfrm rot="10800000">
            <a:off x="0" y="2419350"/>
            <a:ext cx="304800" cy="304800"/>
          </a:xfrm>
          <a:prstGeom prst="rect">
            <a:avLst/>
          </a:prstGeom>
          <a:noFill/>
          <a:ln>
            <a:noFill/>
          </a:ln>
        </p:spPr>
      </p:pic>
      <p:pic>
        <p:nvPicPr>
          <p:cNvPr id="140" name="Google Shape;140;p4"/>
          <p:cNvPicPr preferRelativeResize="0"/>
          <p:nvPr/>
        </p:nvPicPr>
        <p:blipFill>
          <a:blip r:embed="rId6">
            <a:alphaModFix/>
          </a:blip>
          <a:stretch>
            <a:fillRect/>
          </a:stretch>
        </p:blipFill>
        <p:spPr>
          <a:xfrm rot="10800000">
            <a:off x="0" y="1504950"/>
            <a:ext cx="304800" cy="304800"/>
          </a:xfrm>
          <a:prstGeom prst="rect">
            <a:avLst/>
          </a:prstGeom>
          <a:noFill/>
          <a:ln>
            <a:noFill/>
          </a:ln>
        </p:spPr>
      </p:pic>
      <p:pic>
        <p:nvPicPr>
          <p:cNvPr id="141" name="Google Shape;141;p4"/>
          <p:cNvPicPr preferRelativeResize="0"/>
          <p:nvPr/>
        </p:nvPicPr>
        <p:blipFill>
          <a:blip r:embed="rId7">
            <a:alphaModFix/>
          </a:blip>
          <a:stretch>
            <a:fillRect/>
          </a:stretch>
        </p:blipFill>
        <p:spPr>
          <a:xfrm rot="10800000">
            <a:off x="0" y="895350"/>
            <a:ext cx="304800" cy="304800"/>
          </a:xfrm>
          <a:prstGeom prst="rect">
            <a:avLst/>
          </a:prstGeom>
          <a:noFill/>
          <a:ln>
            <a:noFill/>
          </a:ln>
        </p:spPr>
      </p:pic>
      <p:pic>
        <p:nvPicPr>
          <p:cNvPr id="142" name="Google Shape;142;p4"/>
          <p:cNvPicPr preferRelativeResize="0"/>
          <p:nvPr/>
        </p:nvPicPr>
        <p:blipFill>
          <a:blip r:embed="rId4">
            <a:alphaModFix/>
          </a:blip>
          <a:stretch>
            <a:fillRect/>
          </a:stretch>
        </p:blipFill>
        <p:spPr>
          <a:xfrm rot="10800000">
            <a:off x="0" y="590550"/>
            <a:ext cx="304800" cy="304800"/>
          </a:xfrm>
          <a:prstGeom prst="rect">
            <a:avLst/>
          </a:prstGeom>
          <a:noFill/>
          <a:ln>
            <a:noFill/>
          </a:ln>
        </p:spPr>
      </p:pic>
      <p:pic>
        <p:nvPicPr>
          <p:cNvPr id="143" name="Google Shape;143;p4"/>
          <p:cNvPicPr preferRelativeResize="0"/>
          <p:nvPr/>
        </p:nvPicPr>
        <p:blipFill>
          <a:blip r:embed="rId5">
            <a:alphaModFix/>
          </a:blip>
          <a:stretch>
            <a:fillRect/>
          </a:stretch>
        </p:blipFill>
        <p:spPr>
          <a:xfrm rot="10800000">
            <a:off x="0" y="1200150"/>
            <a:ext cx="304800" cy="304800"/>
          </a:xfrm>
          <a:prstGeom prst="rect">
            <a:avLst/>
          </a:prstGeom>
          <a:noFill/>
          <a:ln>
            <a:noFill/>
          </a:ln>
        </p:spPr>
      </p:pic>
      <p:pic>
        <p:nvPicPr>
          <p:cNvPr id="144" name="Google Shape;144;p4"/>
          <p:cNvPicPr preferRelativeResize="0"/>
          <p:nvPr/>
        </p:nvPicPr>
        <p:blipFill>
          <a:blip r:embed="rId6">
            <a:alphaModFix/>
          </a:blip>
          <a:stretch>
            <a:fillRect/>
          </a:stretch>
        </p:blipFill>
        <p:spPr>
          <a:xfrm rot="10800000">
            <a:off x="0" y="285750"/>
            <a:ext cx="304800" cy="304800"/>
          </a:xfrm>
          <a:prstGeom prst="rect">
            <a:avLst/>
          </a:prstGeom>
          <a:noFill/>
          <a:ln>
            <a:noFill/>
          </a:ln>
        </p:spPr>
      </p:pic>
      <p:pic>
        <p:nvPicPr>
          <p:cNvPr id="145" name="Google Shape;145;p4"/>
          <p:cNvPicPr preferRelativeResize="0"/>
          <p:nvPr/>
        </p:nvPicPr>
        <p:blipFill>
          <a:blip r:embed="rId6">
            <a:alphaModFix/>
          </a:blip>
          <a:stretch>
            <a:fillRect/>
          </a:stretch>
        </p:blipFill>
        <p:spPr>
          <a:xfrm rot="10800000">
            <a:off x="0" y="0"/>
            <a:ext cx="304800" cy="304800"/>
          </a:xfrm>
          <a:prstGeom prst="rect">
            <a:avLst/>
          </a:prstGeom>
          <a:noFill/>
          <a:ln>
            <a:noFill/>
          </a:ln>
        </p:spPr>
      </p:pic>
      <p:pic>
        <p:nvPicPr>
          <p:cNvPr id="146" name="Google Shape;146;p4"/>
          <p:cNvPicPr preferRelativeResize="0"/>
          <p:nvPr/>
        </p:nvPicPr>
        <p:blipFill>
          <a:blip r:embed="rId2">
            <a:alphaModFix/>
          </a:blip>
          <a:stretch>
            <a:fillRect/>
          </a:stretch>
        </p:blipFill>
        <p:spPr>
          <a:xfrm rot="10800000">
            <a:off x="304800" y="4838700"/>
            <a:ext cx="304800" cy="304800"/>
          </a:xfrm>
          <a:prstGeom prst="rect">
            <a:avLst/>
          </a:prstGeom>
          <a:noFill/>
          <a:ln>
            <a:noFill/>
          </a:ln>
        </p:spPr>
      </p:pic>
      <p:pic>
        <p:nvPicPr>
          <p:cNvPr id="147" name="Google Shape;147;p4"/>
          <p:cNvPicPr preferRelativeResize="0"/>
          <p:nvPr/>
        </p:nvPicPr>
        <p:blipFill>
          <a:blip r:embed="rId3">
            <a:alphaModFix/>
          </a:blip>
          <a:stretch>
            <a:fillRect/>
          </a:stretch>
        </p:blipFill>
        <p:spPr>
          <a:xfrm rot="10800000">
            <a:off x="304800" y="2705100"/>
            <a:ext cx="304800" cy="304800"/>
          </a:xfrm>
          <a:prstGeom prst="rect">
            <a:avLst/>
          </a:prstGeom>
          <a:noFill/>
          <a:ln>
            <a:noFill/>
          </a:ln>
        </p:spPr>
      </p:pic>
      <p:pic>
        <p:nvPicPr>
          <p:cNvPr id="148" name="Google Shape;148;p4"/>
          <p:cNvPicPr preferRelativeResize="0"/>
          <p:nvPr/>
        </p:nvPicPr>
        <p:blipFill>
          <a:blip r:embed="rId7">
            <a:alphaModFix/>
          </a:blip>
          <a:stretch>
            <a:fillRect/>
          </a:stretch>
        </p:blipFill>
        <p:spPr>
          <a:xfrm rot="10800000">
            <a:off x="304800" y="876300"/>
            <a:ext cx="304800" cy="304800"/>
          </a:xfrm>
          <a:prstGeom prst="rect">
            <a:avLst/>
          </a:prstGeom>
          <a:noFill/>
          <a:ln>
            <a:noFill/>
          </a:ln>
        </p:spPr>
      </p:pic>
      <p:pic>
        <p:nvPicPr>
          <p:cNvPr id="149" name="Google Shape;149;p4"/>
          <p:cNvPicPr preferRelativeResize="0"/>
          <p:nvPr/>
        </p:nvPicPr>
        <p:blipFill>
          <a:blip r:embed="rId5">
            <a:alphaModFix/>
          </a:blip>
          <a:stretch>
            <a:fillRect/>
          </a:stretch>
        </p:blipFill>
        <p:spPr>
          <a:xfrm rot="10800000">
            <a:off x="304800" y="1181100"/>
            <a:ext cx="304800" cy="304800"/>
          </a:xfrm>
          <a:prstGeom prst="rect">
            <a:avLst/>
          </a:prstGeom>
          <a:noFill/>
          <a:ln>
            <a:noFill/>
          </a:ln>
        </p:spPr>
      </p:pic>
      <p:pic>
        <p:nvPicPr>
          <p:cNvPr id="150" name="Google Shape;150;p4"/>
          <p:cNvPicPr preferRelativeResize="0"/>
          <p:nvPr/>
        </p:nvPicPr>
        <p:blipFill>
          <a:blip r:embed="rId3">
            <a:alphaModFix/>
          </a:blip>
          <a:stretch>
            <a:fillRect/>
          </a:stretch>
        </p:blipFill>
        <p:spPr>
          <a:xfrm rot="10800000">
            <a:off x="304800" y="3619500"/>
            <a:ext cx="304800" cy="304800"/>
          </a:xfrm>
          <a:prstGeom prst="rect">
            <a:avLst/>
          </a:prstGeom>
          <a:noFill/>
          <a:ln>
            <a:noFill/>
          </a:ln>
        </p:spPr>
      </p:pic>
      <p:pic>
        <p:nvPicPr>
          <p:cNvPr id="151" name="Google Shape;151;p4"/>
          <p:cNvPicPr preferRelativeResize="0"/>
          <p:nvPr/>
        </p:nvPicPr>
        <p:blipFill>
          <a:blip r:embed="rId5">
            <a:alphaModFix/>
          </a:blip>
          <a:stretch>
            <a:fillRect/>
          </a:stretch>
        </p:blipFill>
        <p:spPr>
          <a:xfrm rot="10800000">
            <a:off x="304800" y="3314700"/>
            <a:ext cx="304800" cy="304800"/>
          </a:xfrm>
          <a:prstGeom prst="rect">
            <a:avLst/>
          </a:prstGeom>
          <a:noFill/>
          <a:ln>
            <a:noFill/>
          </a:ln>
        </p:spPr>
      </p:pic>
      <p:pic>
        <p:nvPicPr>
          <p:cNvPr id="152" name="Google Shape;152;p4"/>
          <p:cNvPicPr preferRelativeResize="0"/>
          <p:nvPr/>
        </p:nvPicPr>
        <p:blipFill>
          <a:blip r:embed="rId4">
            <a:alphaModFix/>
          </a:blip>
          <a:stretch>
            <a:fillRect/>
          </a:stretch>
        </p:blipFill>
        <p:spPr>
          <a:xfrm rot="5400000">
            <a:off x="304800" y="304800"/>
            <a:ext cx="304800" cy="304800"/>
          </a:xfrm>
          <a:prstGeom prst="rect">
            <a:avLst/>
          </a:prstGeom>
          <a:noFill/>
          <a:ln>
            <a:noFill/>
          </a:ln>
        </p:spPr>
      </p:pic>
      <p:pic>
        <p:nvPicPr>
          <p:cNvPr id="153" name="Google Shape;153;p4"/>
          <p:cNvPicPr preferRelativeResize="0"/>
          <p:nvPr/>
        </p:nvPicPr>
        <p:blipFill>
          <a:blip r:embed="rId6">
            <a:alphaModFix/>
          </a:blip>
          <a:stretch>
            <a:fillRect/>
          </a:stretch>
        </p:blipFill>
        <p:spPr>
          <a:xfrm rot="-5400000">
            <a:off x="304800" y="0"/>
            <a:ext cx="304800" cy="304800"/>
          </a:xfrm>
          <a:prstGeom prst="rect">
            <a:avLst/>
          </a:prstGeom>
          <a:noFill/>
          <a:ln>
            <a:noFill/>
          </a:ln>
        </p:spPr>
      </p:pic>
      <p:pic>
        <p:nvPicPr>
          <p:cNvPr id="154" name="Google Shape;154;p4"/>
          <p:cNvPicPr preferRelativeResize="0"/>
          <p:nvPr/>
        </p:nvPicPr>
        <p:blipFill>
          <a:blip r:embed="rId7">
            <a:alphaModFix/>
          </a:blip>
          <a:stretch>
            <a:fillRect/>
          </a:stretch>
        </p:blipFill>
        <p:spPr>
          <a:xfrm rot="-5400000">
            <a:off x="914400" y="0"/>
            <a:ext cx="304800" cy="304800"/>
          </a:xfrm>
          <a:prstGeom prst="rect">
            <a:avLst/>
          </a:prstGeom>
          <a:noFill/>
          <a:ln>
            <a:noFill/>
          </a:ln>
        </p:spPr>
      </p:pic>
      <p:pic>
        <p:nvPicPr>
          <p:cNvPr id="155" name="Google Shape;155;p4"/>
          <p:cNvPicPr preferRelativeResize="0"/>
          <p:nvPr/>
        </p:nvPicPr>
        <p:blipFill>
          <a:blip r:embed="rId4">
            <a:alphaModFix/>
          </a:blip>
          <a:stretch>
            <a:fillRect/>
          </a:stretch>
        </p:blipFill>
        <p:spPr>
          <a:xfrm rot="-5400000">
            <a:off x="1219200" y="0"/>
            <a:ext cx="304800" cy="304800"/>
          </a:xfrm>
          <a:prstGeom prst="rect">
            <a:avLst/>
          </a:prstGeom>
          <a:noFill/>
          <a:ln>
            <a:noFill/>
          </a:ln>
        </p:spPr>
      </p:pic>
      <p:pic>
        <p:nvPicPr>
          <p:cNvPr id="156" name="Google Shape;156;p4"/>
          <p:cNvPicPr preferRelativeResize="0"/>
          <p:nvPr/>
        </p:nvPicPr>
        <p:blipFill>
          <a:blip r:embed="rId5">
            <a:alphaModFix/>
          </a:blip>
          <a:stretch>
            <a:fillRect/>
          </a:stretch>
        </p:blipFill>
        <p:spPr>
          <a:xfrm rot="-5400000">
            <a:off x="609600" y="0"/>
            <a:ext cx="304800" cy="304800"/>
          </a:xfrm>
          <a:prstGeom prst="rect">
            <a:avLst/>
          </a:prstGeom>
          <a:noFill/>
          <a:ln>
            <a:noFill/>
          </a:ln>
        </p:spPr>
      </p:pic>
      <p:pic>
        <p:nvPicPr>
          <p:cNvPr id="157" name="Google Shape;157;p4"/>
          <p:cNvPicPr preferRelativeResize="0"/>
          <p:nvPr/>
        </p:nvPicPr>
        <p:blipFill>
          <a:blip r:embed="rId6">
            <a:alphaModFix/>
          </a:blip>
          <a:stretch>
            <a:fillRect/>
          </a:stretch>
        </p:blipFill>
        <p:spPr>
          <a:xfrm rot="-5400000">
            <a:off x="3924300" y="0"/>
            <a:ext cx="304800" cy="304800"/>
          </a:xfrm>
          <a:prstGeom prst="rect">
            <a:avLst/>
          </a:prstGeom>
          <a:noFill/>
          <a:ln>
            <a:noFill/>
          </a:ln>
        </p:spPr>
      </p:pic>
      <p:pic>
        <p:nvPicPr>
          <p:cNvPr id="158" name="Google Shape;158;p4"/>
          <p:cNvPicPr preferRelativeResize="0"/>
          <p:nvPr/>
        </p:nvPicPr>
        <p:blipFill>
          <a:blip r:embed="rId6">
            <a:alphaModFix/>
          </a:blip>
          <a:stretch>
            <a:fillRect/>
          </a:stretch>
        </p:blipFill>
        <p:spPr>
          <a:xfrm rot="10800000">
            <a:off x="4229100" y="0"/>
            <a:ext cx="304800" cy="304800"/>
          </a:xfrm>
          <a:prstGeom prst="rect">
            <a:avLst/>
          </a:prstGeom>
          <a:noFill/>
          <a:ln>
            <a:noFill/>
          </a:ln>
        </p:spPr>
      </p:pic>
      <p:pic>
        <p:nvPicPr>
          <p:cNvPr id="159" name="Google Shape;159;p4"/>
          <p:cNvPicPr preferRelativeResize="0"/>
          <p:nvPr/>
        </p:nvPicPr>
        <p:blipFill>
          <a:blip r:embed="rId6">
            <a:alphaModFix/>
          </a:blip>
          <a:stretch>
            <a:fillRect/>
          </a:stretch>
        </p:blipFill>
        <p:spPr>
          <a:xfrm rot="-5400000">
            <a:off x="4533900" y="0"/>
            <a:ext cx="304800" cy="304800"/>
          </a:xfrm>
          <a:prstGeom prst="rect">
            <a:avLst/>
          </a:prstGeom>
          <a:noFill/>
          <a:ln>
            <a:noFill/>
          </a:ln>
        </p:spPr>
      </p:pic>
      <p:pic>
        <p:nvPicPr>
          <p:cNvPr id="160" name="Google Shape;160;p4"/>
          <p:cNvPicPr preferRelativeResize="0"/>
          <p:nvPr/>
        </p:nvPicPr>
        <p:blipFill>
          <a:blip r:embed="rId7">
            <a:alphaModFix/>
          </a:blip>
          <a:stretch>
            <a:fillRect/>
          </a:stretch>
        </p:blipFill>
        <p:spPr>
          <a:xfrm rot="-5400000">
            <a:off x="5143500" y="0"/>
            <a:ext cx="304800" cy="304800"/>
          </a:xfrm>
          <a:prstGeom prst="rect">
            <a:avLst/>
          </a:prstGeom>
          <a:noFill/>
          <a:ln>
            <a:noFill/>
          </a:ln>
        </p:spPr>
      </p:pic>
      <p:pic>
        <p:nvPicPr>
          <p:cNvPr id="161" name="Google Shape;161;p4"/>
          <p:cNvPicPr preferRelativeResize="0"/>
          <p:nvPr/>
        </p:nvPicPr>
        <p:blipFill>
          <a:blip r:embed="rId5">
            <a:alphaModFix/>
          </a:blip>
          <a:stretch>
            <a:fillRect/>
          </a:stretch>
        </p:blipFill>
        <p:spPr>
          <a:xfrm rot="-5400000">
            <a:off x="4838700" y="0"/>
            <a:ext cx="304800" cy="304800"/>
          </a:xfrm>
          <a:prstGeom prst="rect">
            <a:avLst/>
          </a:prstGeom>
          <a:noFill/>
          <a:ln>
            <a:noFill/>
          </a:ln>
        </p:spPr>
      </p:pic>
      <p:pic>
        <p:nvPicPr>
          <p:cNvPr id="162" name="Google Shape;162;p4"/>
          <p:cNvPicPr preferRelativeResize="0"/>
          <p:nvPr/>
        </p:nvPicPr>
        <p:blipFill>
          <a:blip r:embed="rId6">
            <a:alphaModFix/>
          </a:blip>
          <a:stretch>
            <a:fillRect/>
          </a:stretch>
        </p:blipFill>
        <p:spPr>
          <a:xfrm rot="-5400000">
            <a:off x="5753100" y="0"/>
            <a:ext cx="304800" cy="304800"/>
          </a:xfrm>
          <a:prstGeom prst="rect">
            <a:avLst/>
          </a:prstGeom>
          <a:noFill/>
          <a:ln>
            <a:noFill/>
          </a:ln>
        </p:spPr>
      </p:pic>
      <p:pic>
        <p:nvPicPr>
          <p:cNvPr id="163" name="Google Shape;163;p4"/>
          <p:cNvPicPr preferRelativeResize="0"/>
          <p:nvPr/>
        </p:nvPicPr>
        <p:blipFill>
          <a:blip r:embed="rId6">
            <a:alphaModFix/>
          </a:blip>
          <a:stretch>
            <a:fillRect/>
          </a:stretch>
        </p:blipFill>
        <p:spPr>
          <a:xfrm rot="-5400000">
            <a:off x="6038850" y="0"/>
            <a:ext cx="304800" cy="304800"/>
          </a:xfrm>
          <a:prstGeom prst="rect">
            <a:avLst/>
          </a:prstGeom>
          <a:noFill/>
          <a:ln>
            <a:noFill/>
          </a:ln>
        </p:spPr>
      </p:pic>
      <p:pic>
        <p:nvPicPr>
          <p:cNvPr id="164" name="Google Shape;164;p4"/>
          <p:cNvPicPr preferRelativeResize="0"/>
          <p:nvPr/>
        </p:nvPicPr>
        <p:blipFill>
          <a:blip r:embed="rId6">
            <a:alphaModFix/>
          </a:blip>
          <a:stretch>
            <a:fillRect/>
          </a:stretch>
        </p:blipFill>
        <p:spPr>
          <a:xfrm rot="10800000">
            <a:off x="6324600" y="0"/>
            <a:ext cx="304800" cy="304800"/>
          </a:xfrm>
          <a:prstGeom prst="rect">
            <a:avLst/>
          </a:prstGeom>
          <a:noFill/>
          <a:ln>
            <a:noFill/>
          </a:ln>
        </p:spPr>
      </p:pic>
      <p:pic>
        <p:nvPicPr>
          <p:cNvPr id="165" name="Google Shape;165;p4"/>
          <p:cNvPicPr preferRelativeResize="0"/>
          <p:nvPr/>
        </p:nvPicPr>
        <p:blipFill>
          <a:blip r:embed="rId6">
            <a:alphaModFix/>
          </a:blip>
          <a:stretch>
            <a:fillRect/>
          </a:stretch>
        </p:blipFill>
        <p:spPr>
          <a:xfrm rot="-5400000">
            <a:off x="6629400" y="0"/>
            <a:ext cx="304800" cy="304800"/>
          </a:xfrm>
          <a:prstGeom prst="rect">
            <a:avLst/>
          </a:prstGeom>
          <a:noFill/>
          <a:ln>
            <a:noFill/>
          </a:ln>
        </p:spPr>
      </p:pic>
      <p:pic>
        <p:nvPicPr>
          <p:cNvPr id="166" name="Google Shape;166;p4"/>
          <p:cNvPicPr preferRelativeResize="0"/>
          <p:nvPr/>
        </p:nvPicPr>
        <p:blipFill>
          <a:blip r:embed="rId7">
            <a:alphaModFix/>
          </a:blip>
          <a:stretch>
            <a:fillRect/>
          </a:stretch>
        </p:blipFill>
        <p:spPr>
          <a:xfrm rot="-5400000">
            <a:off x="7239000" y="0"/>
            <a:ext cx="304800" cy="304800"/>
          </a:xfrm>
          <a:prstGeom prst="rect">
            <a:avLst/>
          </a:prstGeom>
          <a:noFill/>
          <a:ln>
            <a:noFill/>
          </a:ln>
        </p:spPr>
      </p:pic>
      <p:pic>
        <p:nvPicPr>
          <p:cNvPr id="167" name="Google Shape;167;p4"/>
          <p:cNvPicPr preferRelativeResize="0"/>
          <p:nvPr/>
        </p:nvPicPr>
        <p:blipFill>
          <a:blip r:embed="rId4">
            <a:alphaModFix/>
          </a:blip>
          <a:stretch>
            <a:fillRect/>
          </a:stretch>
        </p:blipFill>
        <p:spPr>
          <a:xfrm rot="-5400000">
            <a:off x="7543800" y="0"/>
            <a:ext cx="304800" cy="304800"/>
          </a:xfrm>
          <a:prstGeom prst="rect">
            <a:avLst/>
          </a:prstGeom>
          <a:noFill/>
          <a:ln>
            <a:noFill/>
          </a:ln>
        </p:spPr>
      </p:pic>
      <p:pic>
        <p:nvPicPr>
          <p:cNvPr id="168" name="Google Shape;168;p4"/>
          <p:cNvPicPr preferRelativeResize="0"/>
          <p:nvPr/>
        </p:nvPicPr>
        <p:blipFill>
          <a:blip r:embed="rId5">
            <a:alphaModFix/>
          </a:blip>
          <a:stretch>
            <a:fillRect/>
          </a:stretch>
        </p:blipFill>
        <p:spPr>
          <a:xfrm rot="-5400000">
            <a:off x="6934200" y="0"/>
            <a:ext cx="304800" cy="304800"/>
          </a:xfrm>
          <a:prstGeom prst="rect">
            <a:avLst/>
          </a:prstGeom>
          <a:noFill/>
          <a:ln>
            <a:noFill/>
          </a:ln>
        </p:spPr>
      </p:pic>
      <p:pic>
        <p:nvPicPr>
          <p:cNvPr id="169" name="Google Shape;169;p4"/>
          <p:cNvPicPr preferRelativeResize="0"/>
          <p:nvPr/>
        </p:nvPicPr>
        <p:blipFill>
          <a:blip r:embed="rId6">
            <a:alphaModFix/>
          </a:blip>
          <a:stretch>
            <a:fillRect/>
          </a:stretch>
        </p:blipFill>
        <p:spPr>
          <a:xfrm rot="-5400000">
            <a:off x="7848600" y="0"/>
            <a:ext cx="304800" cy="304800"/>
          </a:xfrm>
          <a:prstGeom prst="rect">
            <a:avLst/>
          </a:prstGeom>
          <a:noFill/>
          <a:ln>
            <a:noFill/>
          </a:ln>
        </p:spPr>
      </p:pic>
      <p:pic>
        <p:nvPicPr>
          <p:cNvPr id="170" name="Google Shape;170;p4"/>
          <p:cNvPicPr preferRelativeResize="0"/>
          <p:nvPr/>
        </p:nvPicPr>
        <p:blipFill>
          <a:blip r:embed="rId3">
            <a:alphaModFix/>
          </a:blip>
          <a:stretch>
            <a:fillRect/>
          </a:stretch>
        </p:blipFill>
        <p:spPr>
          <a:xfrm rot="10800000">
            <a:off x="0" y="4552950"/>
            <a:ext cx="304800" cy="304800"/>
          </a:xfrm>
          <a:prstGeom prst="rect">
            <a:avLst/>
          </a:prstGeom>
          <a:noFill/>
          <a:ln>
            <a:noFill/>
          </a:ln>
        </p:spPr>
      </p:pic>
      <p:pic>
        <p:nvPicPr>
          <p:cNvPr id="171" name="Google Shape;171;p4"/>
          <p:cNvPicPr preferRelativeResize="0"/>
          <p:nvPr/>
        </p:nvPicPr>
        <p:blipFill>
          <a:blip r:embed="rId6">
            <a:alphaModFix/>
          </a:blip>
          <a:stretch>
            <a:fillRect/>
          </a:stretch>
        </p:blipFill>
        <p:spPr>
          <a:xfrm>
            <a:off x="8839200" y="4572000"/>
            <a:ext cx="304800" cy="304800"/>
          </a:xfrm>
          <a:prstGeom prst="rect">
            <a:avLst/>
          </a:prstGeom>
          <a:noFill/>
          <a:ln>
            <a:noFill/>
          </a:ln>
        </p:spPr>
      </p:pic>
      <p:pic>
        <p:nvPicPr>
          <p:cNvPr id="172" name="Google Shape;172;p4"/>
          <p:cNvPicPr preferRelativeResize="0"/>
          <p:nvPr/>
        </p:nvPicPr>
        <p:blipFill>
          <a:blip r:embed="rId7">
            <a:alphaModFix/>
          </a:blip>
          <a:stretch>
            <a:fillRect/>
          </a:stretch>
        </p:blipFill>
        <p:spPr>
          <a:xfrm rot="5400000">
            <a:off x="7924800" y="4857750"/>
            <a:ext cx="304800" cy="304800"/>
          </a:xfrm>
          <a:prstGeom prst="rect">
            <a:avLst/>
          </a:prstGeom>
          <a:noFill/>
          <a:ln>
            <a:noFill/>
          </a:ln>
        </p:spPr>
      </p:pic>
      <p:pic>
        <p:nvPicPr>
          <p:cNvPr id="173" name="Google Shape;173;p4"/>
          <p:cNvPicPr preferRelativeResize="0"/>
          <p:nvPr/>
        </p:nvPicPr>
        <p:blipFill>
          <a:blip r:embed="rId4">
            <a:alphaModFix/>
          </a:blip>
          <a:stretch>
            <a:fillRect/>
          </a:stretch>
        </p:blipFill>
        <p:spPr>
          <a:xfrm rot="5400000">
            <a:off x="7620000" y="4857750"/>
            <a:ext cx="304800" cy="304800"/>
          </a:xfrm>
          <a:prstGeom prst="rect">
            <a:avLst/>
          </a:prstGeom>
          <a:noFill/>
          <a:ln>
            <a:noFill/>
          </a:ln>
        </p:spPr>
      </p:pic>
      <p:pic>
        <p:nvPicPr>
          <p:cNvPr id="174" name="Google Shape;174;p4"/>
          <p:cNvPicPr preferRelativeResize="0"/>
          <p:nvPr/>
        </p:nvPicPr>
        <p:blipFill>
          <a:blip r:embed="rId5">
            <a:alphaModFix/>
          </a:blip>
          <a:stretch>
            <a:fillRect/>
          </a:stretch>
        </p:blipFill>
        <p:spPr>
          <a:xfrm rot="5400000">
            <a:off x="8229600" y="4857750"/>
            <a:ext cx="304800" cy="304800"/>
          </a:xfrm>
          <a:prstGeom prst="rect">
            <a:avLst/>
          </a:prstGeom>
          <a:noFill/>
          <a:ln>
            <a:noFill/>
          </a:ln>
        </p:spPr>
      </p:pic>
      <p:pic>
        <p:nvPicPr>
          <p:cNvPr id="175" name="Google Shape;175;p4"/>
          <p:cNvPicPr preferRelativeResize="0"/>
          <p:nvPr/>
        </p:nvPicPr>
        <p:blipFill>
          <a:blip r:embed="rId6">
            <a:alphaModFix/>
          </a:blip>
          <a:stretch>
            <a:fillRect/>
          </a:stretch>
        </p:blipFill>
        <p:spPr>
          <a:xfrm rot="5400000">
            <a:off x="7315200" y="4857750"/>
            <a:ext cx="304800" cy="304800"/>
          </a:xfrm>
          <a:prstGeom prst="rect">
            <a:avLst/>
          </a:prstGeom>
          <a:noFill/>
          <a:ln>
            <a:noFill/>
          </a:ln>
        </p:spPr>
      </p:pic>
      <p:pic>
        <p:nvPicPr>
          <p:cNvPr id="176" name="Google Shape;176;p4"/>
          <p:cNvPicPr preferRelativeResize="0"/>
          <p:nvPr/>
        </p:nvPicPr>
        <p:blipFill>
          <a:blip r:embed="rId6">
            <a:alphaModFix/>
          </a:blip>
          <a:stretch>
            <a:fillRect/>
          </a:stretch>
        </p:blipFill>
        <p:spPr>
          <a:xfrm rot="5400000">
            <a:off x="7029450" y="4857750"/>
            <a:ext cx="304800" cy="304800"/>
          </a:xfrm>
          <a:prstGeom prst="rect">
            <a:avLst/>
          </a:prstGeom>
          <a:noFill/>
          <a:ln>
            <a:noFill/>
          </a:ln>
        </p:spPr>
      </p:pic>
      <p:pic>
        <p:nvPicPr>
          <p:cNvPr id="177" name="Google Shape;177;p4"/>
          <p:cNvPicPr preferRelativeResize="0"/>
          <p:nvPr/>
        </p:nvPicPr>
        <p:blipFill>
          <a:blip r:embed="rId6">
            <a:alphaModFix/>
          </a:blip>
          <a:stretch>
            <a:fillRect/>
          </a:stretch>
        </p:blipFill>
        <p:spPr>
          <a:xfrm>
            <a:off x="6724650" y="4857750"/>
            <a:ext cx="304800" cy="304800"/>
          </a:xfrm>
          <a:prstGeom prst="rect">
            <a:avLst/>
          </a:prstGeom>
          <a:noFill/>
          <a:ln>
            <a:noFill/>
          </a:ln>
        </p:spPr>
      </p:pic>
      <p:pic>
        <p:nvPicPr>
          <p:cNvPr id="178" name="Google Shape;178;p4"/>
          <p:cNvPicPr preferRelativeResize="0"/>
          <p:nvPr/>
        </p:nvPicPr>
        <p:blipFill>
          <a:blip r:embed="rId6">
            <a:alphaModFix/>
          </a:blip>
          <a:stretch>
            <a:fillRect/>
          </a:stretch>
        </p:blipFill>
        <p:spPr>
          <a:xfrm rot="5400000">
            <a:off x="6419850" y="4857750"/>
            <a:ext cx="304800" cy="304800"/>
          </a:xfrm>
          <a:prstGeom prst="rect">
            <a:avLst/>
          </a:prstGeom>
          <a:noFill/>
          <a:ln>
            <a:noFill/>
          </a:ln>
        </p:spPr>
      </p:pic>
      <p:pic>
        <p:nvPicPr>
          <p:cNvPr id="179" name="Google Shape;179;p4"/>
          <p:cNvPicPr preferRelativeResize="0"/>
          <p:nvPr/>
        </p:nvPicPr>
        <p:blipFill>
          <a:blip r:embed="rId7">
            <a:alphaModFix/>
          </a:blip>
          <a:stretch>
            <a:fillRect/>
          </a:stretch>
        </p:blipFill>
        <p:spPr>
          <a:xfrm rot="5400000">
            <a:off x="5810250" y="4857750"/>
            <a:ext cx="304800" cy="304800"/>
          </a:xfrm>
          <a:prstGeom prst="rect">
            <a:avLst/>
          </a:prstGeom>
          <a:noFill/>
          <a:ln>
            <a:noFill/>
          </a:ln>
        </p:spPr>
      </p:pic>
      <p:pic>
        <p:nvPicPr>
          <p:cNvPr id="180" name="Google Shape;180;p4"/>
          <p:cNvPicPr preferRelativeResize="0"/>
          <p:nvPr/>
        </p:nvPicPr>
        <p:blipFill>
          <a:blip r:embed="rId4">
            <a:alphaModFix/>
          </a:blip>
          <a:stretch>
            <a:fillRect/>
          </a:stretch>
        </p:blipFill>
        <p:spPr>
          <a:xfrm rot="5400000">
            <a:off x="5505450" y="4857750"/>
            <a:ext cx="304800" cy="304800"/>
          </a:xfrm>
          <a:prstGeom prst="rect">
            <a:avLst/>
          </a:prstGeom>
          <a:noFill/>
          <a:ln>
            <a:noFill/>
          </a:ln>
        </p:spPr>
      </p:pic>
      <p:pic>
        <p:nvPicPr>
          <p:cNvPr id="181" name="Google Shape;181;p4"/>
          <p:cNvPicPr preferRelativeResize="0"/>
          <p:nvPr/>
        </p:nvPicPr>
        <p:blipFill>
          <a:blip r:embed="rId5">
            <a:alphaModFix/>
          </a:blip>
          <a:stretch>
            <a:fillRect/>
          </a:stretch>
        </p:blipFill>
        <p:spPr>
          <a:xfrm rot="5400000">
            <a:off x="6115050" y="4857750"/>
            <a:ext cx="304800" cy="304800"/>
          </a:xfrm>
          <a:prstGeom prst="rect">
            <a:avLst/>
          </a:prstGeom>
          <a:noFill/>
          <a:ln>
            <a:noFill/>
          </a:ln>
        </p:spPr>
      </p:pic>
      <p:pic>
        <p:nvPicPr>
          <p:cNvPr id="182" name="Google Shape;182;p4"/>
          <p:cNvPicPr preferRelativeResize="0"/>
          <p:nvPr/>
        </p:nvPicPr>
        <p:blipFill>
          <a:blip r:embed="rId6">
            <a:alphaModFix/>
          </a:blip>
          <a:stretch>
            <a:fillRect/>
          </a:stretch>
        </p:blipFill>
        <p:spPr>
          <a:xfrm rot="5400000">
            <a:off x="5200650" y="4857750"/>
            <a:ext cx="304800" cy="304800"/>
          </a:xfrm>
          <a:prstGeom prst="rect">
            <a:avLst/>
          </a:prstGeom>
          <a:noFill/>
          <a:ln>
            <a:noFill/>
          </a:ln>
        </p:spPr>
      </p:pic>
      <p:pic>
        <p:nvPicPr>
          <p:cNvPr id="183" name="Google Shape;183;p4"/>
          <p:cNvPicPr preferRelativeResize="0"/>
          <p:nvPr/>
        </p:nvPicPr>
        <p:blipFill>
          <a:blip r:embed="rId6">
            <a:alphaModFix/>
          </a:blip>
          <a:stretch>
            <a:fillRect/>
          </a:stretch>
        </p:blipFill>
        <p:spPr>
          <a:xfrm rot="5400000">
            <a:off x="4914900" y="4857750"/>
            <a:ext cx="304800" cy="304800"/>
          </a:xfrm>
          <a:prstGeom prst="rect">
            <a:avLst/>
          </a:prstGeom>
          <a:noFill/>
          <a:ln>
            <a:noFill/>
          </a:ln>
        </p:spPr>
      </p:pic>
      <p:pic>
        <p:nvPicPr>
          <p:cNvPr id="184" name="Google Shape;184;p4"/>
          <p:cNvPicPr preferRelativeResize="0"/>
          <p:nvPr/>
        </p:nvPicPr>
        <p:blipFill>
          <a:blip r:embed="rId6">
            <a:alphaModFix/>
          </a:blip>
          <a:stretch>
            <a:fillRect/>
          </a:stretch>
        </p:blipFill>
        <p:spPr>
          <a:xfrm>
            <a:off x="4610100" y="4857750"/>
            <a:ext cx="304800" cy="304800"/>
          </a:xfrm>
          <a:prstGeom prst="rect">
            <a:avLst/>
          </a:prstGeom>
          <a:noFill/>
          <a:ln>
            <a:noFill/>
          </a:ln>
        </p:spPr>
      </p:pic>
      <p:pic>
        <p:nvPicPr>
          <p:cNvPr id="185" name="Google Shape;185;p4"/>
          <p:cNvPicPr preferRelativeResize="0"/>
          <p:nvPr/>
        </p:nvPicPr>
        <p:blipFill>
          <a:blip r:embed="rId6">
            <a:alphaModFix/>
          </a:blip>
          <a:stretch>
            <a:fillRect/>
          </a:stretch>
        </p:blipFill>
        <p:spPr>
          <a:xfrm rot="5400000">
            <a:off x="4305300" y="4857750"/>
            <a:ext cx="304800" cy="304800"/>
          </a:xfrm>
          <a:prstGeom prst="rect">
            <a:avLst/>
          </a:prstGeom>
          <a:noFill/>
          <a:ln>
            <a:noFill/>
          </a:ln>
        </p:spPr>
      </p:pic>
      <p:pic>
        <p:nvPicPr>
          <p:cNvPr id="186" name="Google Shape;186;p4"/>
          <p:cNvPicPr preferRelativeResize="0"/>
          <p:nvPr/>
        </p:nvPicPr>
        <p:blipFill>
          <a:blip r:embed="rId4">
            <a:alphaModFix/>
          </a:blip>
          <a:stretch>
            <a:fillRect/>
          </a:stretch>
        </p:blipFill>
        <p:spPr>
          <a:xfrm rot="5400000">
            <a:off x="3390900" y="4857750"/>
            <a:ext cx="304800" cy="304800"/>
          </a:xfrm>
          <a:prstGeom prst="rect">
            <a:avLst/>
          </a:prstGeom>
          <a:noFill/>
          <a:ln>
            <a:noFill/>
          </a:ln>
        </p:spPr>
      </p:pic>
      <p:pic>
        <p:nvPicPr>
          <p:cNvPr id="187" name="Google Shape;187;p4"/>
          <p:cNvPicPr preferRelativeResize="0"/>
          <p:nvPr/>
        </p:nvPicPr>
        <p:blipFill>
          <a:blip r:embed="rId5">
            <a:alphaModFix/>
          </a:blip>
          <a:stretch>
            <a:fillRect/>
          </a:stretch>
        </p:blipFill>
        <p:spPr>
          <a:xfrm rot="5400000">
            <a:off x="4000500" y="4857750"/>
            <a:ext cx="304800" cy="304800"/>
          </a:xfrm>
          <a:prstGeom prst="rect">
            <a:avLst/>
          </a:prstGeom>
          <a:noFill/>
          <a:ln>
            <a:noFill/>
          </a:ln>
        </p:spPr>
      </p:pic>
      <p:pic>
        <p:nvPicPr>
          <p:cNvPr id="188" name="Google Shape;188;p4"/>
          <p:cNvPicPr preferRelativeResize="0"/>
          <p:nvPr/>
        </p:nvPicPr>
        <p:blipFill>
          <a:blip r:embed="rId6">
            <a:alphaModFix/>
          </a:blip>
          <a:stretch>
            <a:fillRect/>
          </a:stretch>
        </p:blipFill>
        <p:spPr>
          <a:xfrm rot="5400000">
            <a:off x="3086100" y="4857750"/>
            <a:ext cx="304800" cy="304800"/>
          </a:xfrm>
          <a:prstGeom prst="rect">
            <a:avLst/>
          </a:prstGeom>
          <a:noFill/>
          <a:ln>
            <a:noFill/>
          </a:ln>
        </p:spPr>
      </p:pic>
      <p:pic>
        <p:nvPicPr>
          <p:cNvPr id="189" name="Google Shape;189;p4"/>
          <p:cNvPicPr preferRelativeResize="0"/>
          <p:nvPr/>
        </p:nvPicPr>
        <p:blipFill>
          <a:blip r:embed="rId6">
            <a:alphaModFix/>
          </a:blip>
          <a:stretch>
            <a:fillRect/>
          </a:stretch>
        </p:blipFill>
        <p:spPr>
          <a:xfrm rot="5400000">
            <a:off x="2800350" y="4857750"/>
            <a:ext cx="304800" cy="304800"/>
          </a:xfrm>
          <a:prstGeom prst="rect">
            <a:avLst/>
          </a:prstGeom>
          <a:noFill/>
          <a:ln>
            <a:noFill/>
          </a:ln>
        </p:spPr>
      </p:pic>
      <p:pic>
        <p:nvPicPr>
          <p:cNvPr id="190" name="Google Shape;190;p4"/>
          <p:cNvPicPr preferRelativeResize="0"/>
          <p:nvPr/>
        </p:nvPicPr>
        <p:blipFill>
          <a:blip r:embed="rId6">
            <a:alphaModFix/>
          </a:blip>
          <a:stretch>
            <a:fillRect/>
          </a:stretch>
        </p:blipFill>
        <p:spPr>
          <a:xfrm>
            <a:off x="2514600" y="4857750"/>
            <a:ext cx="304800" cy="304800"/>
          </a:xfrm>
          <a:prstGeom prst="rect">
            <a:avLst/>
          </a:prstGeom>
          <a:noFill/>
          <a:ln>
            <a:noFill/>
          </a:ln>
        </p:spPr>
      </p:pic>
      <p:pic>
        <p:nvPicPr>
          <p:cNvPr id="191" name="Google Shape;191;p4"/>
          <p:cNvPicPr preferRelativeResize="0"/>
          <p:nvPr/>
        </p:nvPicPr>
        <p:blipFill>
          <a:blip r:embed="rId6">
            <a:alphaModFix/>
          </a:blip>
          <a:stretch>
            <a:fillRect/>
          </a:stretch>
        </p:blipFill>
        <p:spPr>
          <a:xfrm rot="5400000">
            <a:off x="2209800" y="4857750"/>
            <a:ext cx="304800" cy="304800"/>
          </a:xfrm>
          <a:prstGeom prst="rect">
            <a:avLst/>
          </a:prstGeom>
          <a:noFill/>
          <a:ln>
            <a:noFill/>
          </a:ln>
        </p:spPr>
      </p:pic>
      <p:pic>
        <p:nvPicPr>
          <p:cNvPr id="192" name="Google Shape;192;p4"/>
          <p:cNvPicPr preferRelativeResize="0"/>
          <p:nvPr/>
        </p:nvPicPr>
        <p:blipFill>
          <a:blip r:embed="rId7">
            <a:alphaModFix/>
          </a:blip>
          <a:stretch>
            <a:fillRect/>
          </a:stretch>
        </p:blipFill>
        <p:spPr>
          <a:xfrm rot="5400000">
            <a:off x="1600200" y="4857750"/>
            <a:ext cx="304800" cy="304800"/>
          </a:xfrm>
          <a:prstGeom prst="rect">
            <a:avLst/>
          </a:prstGeom>
          <a:noFill/>
          <a:ln>
            <a:noFill/>
          </a:ln>
        </p:spPr>
      </p:pic>
      <p:pic>
        <p:nvPicPr>
          <p:cNvPr id="193" name="Google Shape;193;p4"/>
          <p:cNvPicPr preferRelativeResize="0"/>
          <p:nvPr/>
        </p:nvPicPr>
        <p:blipFill>
          <a:blip r:embed="rId4">
            <a:alphaModFix/>
          </a:blip>
          <a:stretch>
            <a:fillRect/>
          </a:stretch>
        </p:blipFill>
        <p:spPr>
          <a:xfrm rot="5400000">
            <a:off x="1295400" y="4857750"/>
            <a:ext cx="304800" cy="304800"/>
          </a:xfrm>
          <a:prstGeom prst="rect">
            <a:avLst/>
          </a:prstGeom>
          <a:noFill/>
          <a:ln>
            <a:noFill/>
          </a:ln>
        </p:spPr>
      </p:pic>
      <p:pic>
        <p:nvPicPr>
          <p:cNvPr id="194" name="Google Shape;194;p4"/>
          <p:cNvPicPr preferRelativeResize="0"/>
          <p:nvPr/>
        </p:nvPicPr>
        <p:blipFill>
          <a:blip r:embed="rId5">
            <a:alphaModFix/>
          </a:blip>
          <a:stretch>
            <a:fillRect/>
          </a:stretch>
        </p:blipFill>
        <p:spPr>
          <a:xfrm rot="5400000">
            <a:off x="1905000" y="4857750"/>
            <a:ext cx="304800" cy="304800"/>
          </a:xfrm>
          <a:prstGeom prst="rect">
            <a:avLst/>
          </a:prstGeom>
          <a:noFill/>
          <a:ln>
            <a:noFill/>
          </a:ln>
        </p:spPr>
      </p:pic>
      <p:pic>
        <p:nvPicPr>
          <p:cNvPr id="195" name="Google Shape;195;p4"/>
          <p:cNvPicPr preferRelativeResize="0"/>
          <p:nvPr/>
        </p:nvPicPr>
        <p:blipFill>
          <a:blip r:embed="rId6">
            <a:alphaModFix/>
          </a:blip>
          <a:stretch>
            <a:fillRect/>
          </a:stretch>
        </p:blipFill>
        <p:spPr>
          <a:xfrm rot="5400000">
            <a:off x="990600" y="4857750"/>
            <a:ext cx="304800" cy="304800"/>
          </a:xfrm>
          <a:prstGeom prst="rect">
            <a:avLst/>
          </a:prstGeom>
          <a:noFill/>
          <a:ln>
            <a:noFill/>
          </a:ln>
        </p:spPr>
      </p:pic>
      <p:pic>
        <p:nvPicPr>
          <p:cNvPr id="196" name="Google Shape;196;p4"/>
          <p:cNvPicPr preferRelativeResize="0"/>
          <p:nvPr/>
        </p:nvPicPr>
        <p:blipFill>
          <a:blip r:embed="rId6">
            <a:alphaModFix/>
          </a:blip>
          <a:stretch>
            <a:fillRect/>
          </a:stretch>
        </p:blipFill>
        <p:spPr>
          <a:xfrm rot="-5400000">
            <a:off x="1504950" y="0"/>
            <a:ext cx="304800" cy="304800"/>
          </a:xfrm>
          <a:prstGeom prst="rect">
            <a:avLst/>
          </a:prstGeom>
          <a:noFill/>
          <a:ln>
            <a:noFill/>
          </a:ln>
        </p:spPr>
      </p:pic>
      <p:pic>
        <p:nvPicPr>
          <p:cNvPr id="197" name="Google Shape;197;p4"/>
          <p:cNvPicPr preferRelativeResize="0"/>
          <p:nvPr/>
        </p:nvPicPr>
        <p:blipFill>
          <a:blip r:embed="rId6">
            <a:alphaModFix/>
          </a:blip>
          <a:stretch>
            <a:fillRect/>
          </a:stretch>
        </p:blipFill>
        <p:spPr>
          <a:xfrm rot="10800000">
            <a:off x="1809750" y="0"/>
            <a:ext cx="304800" cy="304800"/>
          </a:xfrm>
          <a:prstGeom prst="rect">
            <a:avLst/>
          </a:prstGeom>
          <a:noFill/>
          <a:ln>
            <a:noFill/>
          </a:ln>
        </p:spPr>
      </p:pic>
      <p:pic>
        <p:nvPicPr>
          <p:cNvPr id="198" name="Google Shape;198;p4"/>
          <p:cNvPicPr preferRelativeResize="0"/>
          <p:nvPr/>
        </p:nvPicPr>
        <p:blipFill>
          <a:blip r:embed="rId6">
            <a:alphaModFix/>
          </a:blip>
          <a:stretch>
            <a:fillRect/>
          </a:stretch>
        </p:blipFill>
        <p:spPr>
          <a:xfrm rot="-5400000">
            <a:off x="2114550" y="0"/>
            <a:ext cx="304800" cy="304800"/>
          </a:xfrm>
          <a:prstGeom prst="rect">
            <a:avLst/>
          </a:prstGeom>
          <a:noFill/>
          <a:ln>
            <a:noFill/>
          </a:ln>
        </p:spPr>
      </p:pic>
      <p:pic>
        <p:nvPicPr>
          <p:cNvPr id="199" name="Google Shape;199;p4"/>
          <p:cNvPicPr preferRelativeResize="0"/>
          <p:nvPr/>
        </p:nvPicPr>
        <p:blipFill>
          <a:blip r:embed="rId7">
            <a:alphaModFix/>
          </a:blip>
          <a:stretch>
            <a:fillRect/>
          </a:stretch>
        </p:blipFill>
        <p:spPr>
          <a:xfrm rot="-5400000">
            <a:off x="2724150" y="0"/>
            <a:ext cx="304800" cy="304800"/>
          </a:xfrm>
          <a:prstGeom prst="rect">
            <a:avLst/>
          </a:prstGeom>
          <a:noFill/>
          <a:ln>
            <a:noFill/>
          </a:ln>
        </p:spPr>
      </p:pic>
      <p:pic>
        <p:nvPicPr>
          <p:cNvPr id="200" name="Google Shape;200;p4"/>
          <p:cNvPicPr preferRelativeResize="0"/>
          <p:nvPr/>
        </p:nvPicPr>
        <p:blipFill>
          <a:blip r:embed="rId5">
            <a:alphaModFix/>
          </a:blip>
          <a:stretch>
            <a:fillRect/>
          </a:stretch>
        </p:blipFill>
        <p:spPr>
          <a:xfrm rot="-5400000">
            <a:off x="2419350" y="0"/>
            <a:ext cx="304800" cy="304800"/>
          </a:xfrm>
          <a:prstGeom prst="rect">
            <a:avLst/>
          </a:prstGeom>
          <a:noFill/>
          <a:ln>
            <a:noFill/>
          </a:ln>
        </p:spPr>
      </p:pic>
      <p:pic>
        <p:nvPicPr>
          <p:cNvPr id="201" name="Google Shape;201;p4"/>
          <p:cNvPicPr preferRelativeResize="0"/>
          <p:nvPr/>
        </p:nvPicPr>
        <p:blipFill>
          <a:blip r:embed="rId6">
            <a:alphaModFix/>
          </a:blip>
          <a:stretch>
            <a:fillRect/>
          </a:stretch>
        </p:blipFill>
        <p:spPr>
          <a:xfrm rot="-5400000">
            <a:off x="3019425" y="0"/>
            <a:ext cx="304800" cy="304800"/>
          </a:xfrm>
          <a:prstGeom prst="rect">
            <a:avLst/>
          </a:prstGeom>
          <a:noFill/>
          <a:ln>
            <a:noFill/>
          </a:ln>
        </p:spPr>
      </p:pic>
      <p:pic>
        <p:nvPicPr>
          <p:cNvPr id="202" name="Google Shape;202;p4"/>
          <p:cNvPicPr preferRelativeResize="0"/>
          <p:nvPr/>
        </p:nvPicPr>
        <p:blipFill>
          <a:blip r:embed="rId6">
            <a:alphaModFix/>
          </a:blip>
          <a:stretch>
            <a:fillRect/>
          </a:stretch>
        </p:blipFill>
        <p:spPr>
          <a:xfrm rot="10800000">
            <a:off x="3324225" y="0"/>
            <a:ext cx="304800" cy="304800"/>
          </a:xfrm>
          <a:prstGeom prst="rect">
            <a:avLst/>
          </a:prstGeom>
          <a:noFill/>
          <a:ln>
            <a:noFill/>
          </a:ln>
        </p:spPr>
      </p:pic>
      <p:pic>
        <p:nvPicPr>
          <p:cNvPr id="203" name="Google Shape;203;p4"/>
          <p:cNvPicPr preferRelativeResize="0"/>
          <p:nvPr/>
        </p:nvPicPr>
        <p:blipFill>
          <a:blip r:embed="rId6">
            <a:alphaModFix/>
          </a:blip>
          <a:stretch>
            <a:fillRect/>
          </a:stretch>
        </p:blipFill>
        <p:spPr>
          <a:xfrm rot="-5400000">
            <a:off x="3629025" y="0"/>
            <a:ext cx="304800" cy="304800"/>
          </a:xfrm>
          <a:prstGeom prst="rect">
            <a:avLst/>
          </a:prstGeom>
          <a:noFill/>
          <a:ln>
            <a:noFill/>
          </a:ln>
        </p:spPr>
      </p:pic>
      <p:pic>
        <p:nvPicPr>
          <p:cNvPr id="204" name="Google Shape;204;p4"/>
          <p:cNvPicPr preferRelativeResize="0"/>
          <p:nvPr/>
        </p:nvPicPr>
        <p:blipFill>
          <a:blip r:embed="rId6">
            <a:alphaModFix/>
          </a:blip>
          <a:stretch>
            <a:fillRect/>
          </a:stretch>
        </p:blipFill>
        <p:spPr>
          <a:xfrm rot="10800000">
            <a:off x="4229100" y="304800"/>
            <a:ext cx="304800" cy="304800"/>
          </a:xfrm>
          <a:prstGeom prst="rect">
            <a:avLst/>
          </a:prstGeom>
          <a:noFill/>
          <a:ln>
            <a:noFill/>
          </a:ln>
        </p:spPr>
      </p:pic>
      <p:pic>
        <p:nvPicPr>
          <p:cNvPr id="205" name="Google Shape;205;p4"/>
          <p:cNvPicPr preferRelativeResize="0"/>
          <p:nvPr/>
        </p:nvPicPr>
        <p:blipFill>
          <a:blip r:embed="rId6">
            <a:alphaModFix/>
          </a:blip>
          <a:stretch>
            <a:fillRect/>
          </a:stretch>
        </p:blipFill>
        <p:spPr>
          <a:xfrm rot="-5400000">
            <a:off x="2114550" y="304800"/>
            <a:ext cx="304800" cy="304800"/>
          </a:xfrm>
          <a:prstGeom prst="rect">
            <a:avLst/>
          </a:prstGeom>
          <a:noFill/>
          <a:ln>
            <a:noFill/>
          </a:ln>
        </p:spPr>
      </p:pic>
      <p:pic>
        <p:nvPicPr>
          <p:cNvPr id="206" name="Google Shape;206;p4"/>
          <p:cNvPicPr preferRelativeResize="0"/>
          <p:nvPr/>
        </p:nvPicPr>
        <p:blipFill>
          <a:blip r:embed="rId5">
            <a:alphaModFix/>
          </a:blip>
          <a:stretch>
            <a:fillRect/>
          </a:stretch>
        </p:blipFill>
        <p:spPr>
          <a:xfrm rot="-5400000">
            <a:off x="2419350" y="304800"/>
            <a:ext cx="304800" cy="304800"/>
          </a:xfrm>
          <a:prstGeom prst="rect">
            <a:avLst/>
          </a:prstGeom>
          <a:noFill/>
          <a:ln>
            <a:noFill/>
          </a:ln>
        </p:spPr>
      </p:pic>
      <p:pic>
        <p:nvPicPr>
          <p:cNvPr id="207" name="Google Shape;207;p4"/>
          <p:cNvPicPr preferRelativeResize="0"/>
          <p:nvPr/>
        </p:nvPicPr>
        <p:blipFill>
          <a:blip r:embed="rId6">
            <a:alphaModFix/>
          </a:blip>
          <a:stretch>
            <a:fillRect/>
          </a:stretch>
        </p:blipFill>
        <p:spPr>
          <a:xfrm rot="10800000">
            <a:off x="3324225" y="304800"/>
            <a:ext cx="304800" cy="304800"/>
          </a:xfrm>
          <a:prstGeom prst="rect">
            <a:avLst/>
          </a:prstGeom>
          <a:noFill/>
          <a:ln>
            <a:noFill/>
          </a:ln>
        </p:spPr>
      </p:pic>
      <p:pic>
        <p:nvPicPr>
          <p:cNvPr id="208" name="Google Shape;208;p4"/>
          <p:cNvPicPr preferRelativeResize="0"/>
          <p:nvPr/>
        </p:nvPicPr>
        <p:blipFill>
          <a:blip r:embed="rId6">
            <a:alphaModFix/>
          </a:blip>
          <a:stretch>
            <a:fillRect/>
          </a:stretch>
        </p:blipFill>
        <p:spPr>
          <a:xfrm rot="-5400000">
            <a:off x="3629025" y="304800"/>
            <a:ext cx="304800" cy="304800"/>
          </a:xfrm>
          <a:prstGeom prst="rect">
            <a:avLst/>
          </a:prstGeom>
          <a:noFill/>
          <a:ln>
            <a:noFill/>
          </a:ln>
        </p:spPr>
      </p:pic>
      <p:pic>
        <p:nvPicPr>
          <p:cNvPr id="209" name="Google Shape;209;p4"/>
          <p:cNvPicPr preferRelativeResize="0"/>
          <p:nvPr/>
        </p:nvPicPr>
        <p:blipFill>
          <a:blip r:embed="rId6">
            <a:alphaModFix/>
          </a:blip>
          <a:stretch>
            <a:fillRect/>
          </a:stretch>
        </p:blipFill>
        <p:spPr>
          <a:xfrm rot="-5400000">
            <a:off x="4229100" y="304800"/>
            <a:ext cx="304800" cy="304800"/>
          </a:xfrm>
          <a:prstGeom prst="rect">
            <a:avLst/>
          </a:prstGeom>
          <a:noFill/>
          <a:ln>
            <a:noFill/>
          </a:ln>
        </p:spPr>
      </p:pic>
      <p:pic>
        <p:nvPicPr>
          <p:cNvPr id="210" name="Google Shape;210;p4"/>
          <p:cNvPicPr preferRelativeResize="0"/>
          <p:nvPr/>
        </p:nvPicPr>
        <p:blipFill>
          <a:blip r:embed="rId6">
            <a:alphaModFix/>
          </a:blip>
          <a:stretch>
            <a:fillRect/>
          </a:stretch>
        </p:blipFill>
        <p:spPr>
          <a:xfrm rot="10800000">
            <a:off x="4533900" y="304800"/>
            <a:ext cx="304800" cy="304800"/>
          </a:xfrm>
          <a:prstGeom prst="rect">
            <a:avLst/>
          </a:prstGeom>
          <a:noFill/>
          <a:ln>
            <a:noFill/>
          </a:ln>
        </p:spPr>
      </p:pic>
      <p:pic>
        <p:nvPicPr>
          <p:cNvPr id="211" name="Google Shape;211;p4"/>
          <p:cNvPicPr preferRelativeResize="0"/>
          <p:nvPr/>
        </p:nvPicPr>
        <p:blipFill>
          <a:blip r:embed="rId6">
            <a:alphaModFix/>
          </a:blip>
          <a:stretch>
            <a:fillRect/>
          </a:stretch>
        </p:blipFill>
        <p:spPr>
          <a:xfrm rot="-5400000">
            <a:off x="2419350" y="304800"/>
            <a:ext cx="304800" cy="304800"/>
          </a:xfrm>
          <a:prstGeom prst="rect">
            <a:avLst/>
          </a:prstGeom>
          <a:noFill/>
          <a:ln>
            <a:noFill/>
          </a:ln>
        </p:spPr>
      </p:pic>
      <p:pic>
        <p:nvPicPr>
          <p:cNvPr id="212" name="Google Shape;212;p4"/>
          <p:cNvPicPr preferRelativeResize="0"/>
          <p:nvPr/>
        </p:nvPicPr>
        <p:blipFill>
          <a:blip r:embed="rId6">
            <a:alphaModFix/>
          </a:blip>
          <a:stretch>
            <a:fillRect/>
          </a:stretch>
        </p:blipFill>
        <p:spPr>
          <a:xfrm rot="-5400000">
            <a:off x="3324225" y="304800"/>
            <a:ext cx="304800" cy="304800"/>
          </a:xfrm>
          <a:prstGeom prst="rect">
            <a:avLst/>
          </a:prstGeom>
          <a:noFill/>
          <a:ln>
            <a:noFill/>
          </a:ln>
        </p:spPr>
      </p:pic>
      <p:pic>
        <p:nvPicPr>
          <p:cNvPr id="213" name="Google Shape;213;p4"/>
          <p:cNvPicPr preferRelativeResize="0"/>
          <p:nvPr/>
        </p:nvPicPr>
        <p:blipFill>
          <a:blip r:embed="rId6">
            <a:alphaModFix/>
          </a:blip>
          <a:stretch>
            <a:fillRect/>
          </a:stretch>
        </p:blipFill>
        <p:spPr>
          <a:xfrm rot="10800000">
            <a:off x="3629025" y="304800"/>
            <a:ext cx="304800" cy="304800"/>
          </a:xfrm>
          <a:prstGeom prst="rect">
            <a:avLst/>
          </a:prstGeom>
          <a:noFill/>
          <a:ln>
            <a:noFill/>
          </a:ln>
        </p:spPr>
      </p:pic>
      <p:pic>
        <p:nvPicPr>
          <p:cNvPr id="214" name="Google Shape;214;p4"/>
          <p:cNvPicPr preferRelativeResize="0"/>
          <p:nvPr/>
        </p:nvPicPr>
        <p:blipFill>
          <a:blip r:embed="rId6">
            <a:alphaModFix/>
          </a:blip>
          <a:stretch>
            <a:fillRect/>
          </a:stretch>
        </p:blipFill>
        <p:spPr>
          <a:xfrm rot="-5400000">
            <a:off x="7315200" y="4552950"/>
            <a:ext cx="304800" cy="304800"/>
          </a:xfrm>
          <a:prstGeom prst="rect">
            <a:avLst/>
          </a:prstGeom>
          <a:noFill/>
          <a:ln>
            <a:noFill/>
          </a:ln>
        </p:spPr>
      </p:pic>
      <p:pic>
        <p:nvPicPr>
          <p:cNvPr id="215" name="Google Shape;215;p4"/>
          <p:cNvPicPr preferRelativeResize="0"/>
          <p:nvPr/>
        </p:nvPicPr>
        <p:blipFill>
          <a:blip r:embed="rId6">
            <a:alphaModFix/>
          </a:blip>
          <a:stretch>
            <a:fillRect/>
          </a:stretch>
        </p:blipFill>
        <p:spPr>
          <a:xfrm rot="10800000">
            <a:off x="7620000" y="4552950"/>
            <a:ext cx="304800" cy="304800"/>
          </a:xfrm>
          <a:prstGeom prst="rect">
            <a:avLst/>
          </a:prstGeom>
          <a:noFill/>
          <a:ln>
            <a:noFill/>
          </a:ln>
        </p:spPr>
      </p:pic>
      <p:pic>
        <p:nvPicPr>
          <p:cNvPr id="216" name="Google Shape;216;p4"/>
          <p:cNvPicPr preferRelativeResize="0"/>
          <p:nvPr/>
        </p:nvPicPr>
        <p:blipFill>
          <a:blip r:embed="rId6">
            <a:alphaModFix/>
          </a:blip>
          <a:stretch>
            <a:fillRect/>
          </a:stretch>
        </p:blipFill>
        <p:spPr>
          <a:xfrm rot="-5400000">
            <a:off x="5505450" y="4552950"/>
            <a:ext cx="304800" cy="304800"/>
          </a:xfrm>
          <a:prstGeom prst="rect">
            <a:avLst/>
          </a:prstGeom>
          <a:noFill/>
          <a:ln>
            <a:noFill/>
          </a:ln>
        </p:spPr>
      </p:pic>
      <p:pic>
        <p:nvPicPr>
          <p:cNvPr id="217" name="Google Shape;217;p4"/>
          <p:cNvPicPr preferRelativeResize="0"/>
          <p:nvPr/>
        </p:nvPicPr>
        <p:blipFill>
          <a:blip r:embed="rId6">
            <a:alphaModFix/>
          </a:blip>
          <a:stretch>
            <a:fillRect/>
          </a:stretch>
        </p:blipFill>
        <p:spPr>
          <a:xfrm rot="-5400000">
            <a:off x="6410325" y="4552950"/>
            <a:ext cx="304800" cy="304800"/>
          </a:xfrm>
          <a:prstGeom prst="rect">
            <a:avLst/>
          </a:prstGeom>
          <a:noFill/>
          <a:ln>
            <a:noFill/>
          </a:ln>
        </p:spPr>
      </p:pic>
      <p:pic>
        <p:nvPicPr>
          <p:cNvPr id="218" name="Google Shape;218;p4"/>
          <p:cNvPicPr preferRelativeResize="0"/>
          <p:nvPr/>
        </p:nvPicPr>
        <p:blipFill>
          <a:blip r:embed="rId6">
            <a:alphaModFix/>
          </a:blip>
          <a:stretch>
            <a:fillRect/>
          </a:stretch>
        </p:blipFill>
        <p:spPr>
          <a:xfrm rot="10800000">
            <a:off x="6715125" y="4552950"/>
            <a:ext cx="304800" cy="304800"/>
          </a:xfrm>
          <a:prstGeom prst="rect">
            <a:avLst/>
          </a:prstGeom>
          <a:noFill/>
          <a:ln>
            <a:noFill/>
          </a:ln>
        </p:spPr>
      </p:pic>
      <p:pic>
        <p:nvPicPr>
          <p:cNvPr id="219" name="Google Shape;219;p4"/>
          <p:cNvPicPr preferRelativeResize="0"/>
          <p:nvPr/>
        </p:nvPicPr>
        <p:blipFill>
          <a:blip r:embed="rId6">
            <a:alphaModFix/>
          </a:blip>
          <a:stretch>
            <a:fillRect/>
          </a:stretch>
        </p:blipFill>
        <p:spPr>
          <a:xfrm rot="-5400000">
            <a:off x="1600200" y="4552950"/>
            <a:ext cx="304800" cy="304800"/>
          </a:xfrm>
          <a:prstGeom prst="rect">
            <a:avLst/>
          </a:prstGeom>
          <a:noFill/>
          <a:ln>
            <a:noFill/>
          </a:ln>
        </p:spPr>
      </p:pic>
      <p:pic>
        <p:nvPicPr>
          <p:cNvPr id="220" name="Google Shape;220;p4"/>
          <p:cNvPicPr preferRelativeResize="0"/>
          <p:nvPr/>
        </p:nvPicPr>
        <p:blipFill>
          <a:blip r:embed="rId7">
            <a:alphaModFix/>
          </a:blip>
          <a:stretch>
            <a:fillRect/>
          </a:stretch>
        </p:blipFill>
        <p:spPr>
          <a:xfrm rot="-5400000">
            <a:off x="2209800" y="4552950"/>
            <a:ext cx="304800" cy="304800"/>
          </a:xfrm>
          <a:prstGeom prst="rect">
            <a:avLst/>
          </a:prstGeom>
          <a:noFill/>
          <a:ln>
            <a:noFill/>
          </a:ln>
        </p:spPr>
      </p:pic>
      <p:pic>
        <p:nvPicPr>
          <p:cNvPr id="221" name="Google Shape;221;p4"/>
          <p:cNvPicPr preferRelativeResize="0"/>
          <p:nvPr/>
        </p:nvPicPr>
        <p:blipFill>
          <a:blip r:embed="rId6">
            <a:alphaModFix/>
          </a:blip>
          <a:stretch>
            <a:fillRect/>
          </a:stretch>
        </p:blipFill>
        <p:spPr>
          <a:xfrm rot="10800000">
            <a:off x="2800350" y="4552950"/>
            <a:ext cx="304800" cy="304800"/>
          </a:xfrm>
          <a:prstGeom prst="rect">
            <a:avLst/>
          </a:prstGeom>
          <a:noFill/>
          <a:ln>
            <a:noFill/>
          </a:ln>
        </p:spPr>
      </p:pic>
      <p:pic>
        <p:nvPicPr>
          <p:cNvPr id="222" name="Google Shape;222;p4"/>
          <p:cNvPicPr preferRelativeResize="0"/>
          <p:nvPr/>
        </p:nvPicPr>
        <p:blipFill>
          <a:blip r:embed="rId6">
            <a:alphaModFix/>
          </a:blip>
          <a:stretch>
            <a:fillRect/>
          </a:stretch>
        </p:blipFill>
        <p:spPr>
          <a:xfrm rot="-5400000">
            <a:off x="3086100" y="4552950"/>
            <a:ext cx="304800" cy="30480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st" type="twoColTx">
  <p:cSld name="TITLE_AND_TWO_COLUMNS">
    <p:spTree>
      <p:nvGrpSpPr>
        <p:cNvPr id="223" name="Shape 223"/>
        <p:cNvGrpSpPr/>
        <p:nvPr/>
      </p:nvGrpSpPr>
      <p:grpSpPr>
        <a:xfrm>
          <a:off x="0" y="0"/>
          <a:ext cx="0" cy="0"/>
          <a:chOff x="0" y="0"/>
          <a:chExt cx="0" cy="0"/>
        </a:xfrm>
      </p:grpSpPr>
      <p:pic>
        <p:nvPicPr>
          <p:cNvPr id="224" name="Google Shape;224;p5"/>
          <p:cNvPicPr preferRelativeResize="0"/>
          <p:nvPr/>
        </p:nvPicPr>
        <p:blipFill>
          <a:blip r:embed="rId2">
            <a:alphaModFix/>
          </a:blip>
          <a:stretch>
            <a:fillRect/>
          </a:stretch>
        </p:blipFill>
        <p:spPr>
          <a:xfrm>
            <a:off x="8839200" y="0"/>
            <a:ext cx="304800" cy="304800"/>
          </a:xfrm>
          <a:prstGeom prst="rect">
            <a:avLst/>
          </a:prstGeom>
          <a:noFill/>
          <a:ln>
            <a:noFill/>
          </a:ln>
        </p:spPr>
      </p:pic>
      <p:pic>
        <p:nvPicPr>
          <p:cNvPr id="225" name="Google Shape;225;p5"/>
          <p:cNvPicPr preferRelativeResize="0"/>
          <p:nvPr/>
        </p:nvPicPr>
        <p:blipFill>
          <a:blip r:embed="rId3">
            <a:alphaModFix/>
          </a:blip>
          <a:stretch>
            <a:fillRect/>
          </a:stretch>
        </p:blipFill>
        <p:spPr>
          <a:xfrm>
            <a:off x="8839200" y="304800"/>
            <a:ext cx="304800" cy="304800"/>
          </a:xfrm>
          <a:prstGeom prst="rect">
            <a:avLst/>
          </a:prstGeom>
          <a:noFill/>
          <a:ln>
            <a:noFill/>
          </a:ln>
        </p:spPr>
      </p:pic>
      <p:pic>
        <p:nvPicPr>
          <p:cNvPr id="226" name="Google Shape;226;p5"/>
          <p:cNvPicPr preferRelativeResize="0"/>
          <p:nvPr/>
        </p:nvPicPr>
        <p:blipFill>
          <a:blip r:embed="rId2">
            <a:alphaModFix/>
          </a:blip>
          <a:stretch>
            <a:fillRect/>
          </a:stretch>
        </p:blipFill>
        <p:spPr>
          <a:xfrm>
            <a:off x="8534400" y="0"/>
            <a:ext cx="304800" cy="304800"/>
          </a:xfrm>
          <a:prstGeom prst="rect">
            <a:avLst/>
          </a:prstGeom>
          <a:noFill/>
          <a:ln>
            <a:noFill/>
          </a:ln>
        </p:spPr>
      </p:pic>
      <p:pic>
        <p:nvPicPr>
          <p:cNvPr id="227" name="Google Shape;227;p5"/>
          <p:cNvPicPr preferRelativeResize="0"/>
          <p:nvPr/>
        </p:nvPicPr>
        <p:blipFill>
          <a:blip r:embed="rId4">
            <a:alphaModFix/>
          </a:blip>
          <a:stretch>
            <a:fillRect/>
          </a:stretch>
        </p:blipFill>
        <p:spPr>
          <a:xfrm rot="10800000">
            <a:off x="0" y="285750"/>
            <a:ext cx="304800" cy="304800"/>
          </a:xfrm>
          <a:prstGeom prst="rect">
            <a:avLst/>
          </a:prstGeom>
          <a:noFill/>
          <a:ln>
            <a:noFill/>
          </a:ln>
        </p:spPr>
      </p:pic>
      <p:pic>
        <p:nvPicPr>
          <p:cNvPr id="228" name="Google Shape;228;p5"/>
          <p:cNvPicPr preferRelativeResize="0"/>
          <p:nvPr/>
        </p:nvPicPr>
        <p:blipFill>
          <a:blip r:embed="rId4">
            <a:alphaModFix/>
          </a:blip>
          <a:stretch>
            <a:fillRect/>
          </a:stretch>
        </p:blipFill>
        <p:spPr>
          <a:xfrm rot="10800000">
            <a:off x="0" y="0"/>
            <a:ext cx="304800" cy="304800"/>
          </a:xfrm>
          <a:prstGeom prst="rect">
            <a:avLst/>
          </a:prstGeom>
          <a:noFill/>
          <a:ln>
            <a:noFill/>
          </a:ln>
        </p:spPr>
      </p:pic>
      <p:pic>
        <p:nvPicPr>
          <p:cNvPr id="229" name="Google Shape;229;p5"/>
          <p:cNvPicPr preferRelativeResize="0"/>
          <p:nvPr/>
        </p:nvPicPr>
        <p:blipFill>
          <a:blip r:embed="rId4">
            <a:alphaModFix/>
          </a:blip>
          <a:stretch>
            <a:fillRect/>
          </a:stretch>
        </p:blipFill>
        <p:spPr>
          <a:xfrm rot="-5400000">
            <a:off x="304800" y="0"/>
            <a:ext cx="304800" cy="304800"/>
          </a:xfrm>
          <a:prstGeom prst="rect">
            <a:avLst/>
          </a:prstGeom>
          <a:noFill/>
          <a:ln>
            <a:noFill/>
          </a:ln>
        </p:spPr>
      </p:pic>
      <p:pic>
        <p:nvPicPr>
          <p:cNvPr id="230" name="Google Shape;230;p5"/>
          <p:cNvPicPr preferRelativeResize="0"/>
          <p:nvPr/>
        </p:nvPicPr>
        <p:blipFill>
          <a:blip r:embed="rId5">
            <a:alphaModFix/>
          </a:blip>
          <a:stretch>
            <a:fillRect/>
          </a:stretch>
        </p:blipFill>
        <p:spPr>
          <a:xfrm rot="-5400000">
            <a:off x="914400" y="0"/>
            <a:ext cx="304800" cy="304800"/>
          </a:xfrm>
          <a:prstGeom prst="rect">
            <a:avLst/>
          </a:prstGeom>
          <a:noFill/>
          <a:ln>
            <a:noFill/>
          </a:ln>
        </p:spPr>
      </p:pic>
      <p:pic>
        <p:nvPicPr>
          <p:cNvPr id="231" name="Google Shape;231;p5"/>
          <p:cNvPicPr preferRelativeResize="0"/>
          <p:nvPr/>
        </p:nvPicPr>
        <p:blipFill>
          <a:blip r:embed="rId6">
            <a:alphaModFix/>
          </a:blip>
          <a:stretch>
            <a:fillRect/>
          </a:stretch>
        </p:blipFill>
        <p:spPr>
          <a:xfrm rot="-5400000">
            <a:off x="1219200" y="0"/>
            <a:ext cx="304800" cy="304800"/>
          </a:xfrm>
          <a:prstGeom prst="rect">
            <a:avLst/>
          </a:prstGeom>
          <a:noFill/>
          <a:ln>
            <a:noFill/>
          </a:ln>
        </p:spPr>
      </p:pic>
      <p:pic>
        <p:nvPicPr>
          <p:cNvPr id="232" name="Google Shape;232;p5"/>
          <p:cNvPicPr preferRelativeResize="0"/>
          <p:nvPr/>
        </p:nvPicPr>
        <p:blipFill>
          <a:blip r:embed="rId7">
            <a:alphaModFix/>
          </a:blip>
          <a:stretch>
            <a:fillRect/>
          </a:stretch>
        </p:blipFill>
        <p:spPr>
          <a:xfrm rot="-5400000">
            <a:off x="609600" y="0"/>
            <a:ext cx="304800" cy="304800"/>
          </a:xfrm>
          <a:prstGeom prst="rect">
            <a:avLst/>
          </a:prstGeom>
          <a:noFill/>
          <a:ln>
            <a:noFill/>
          </a:ln>
        </p:spPr>
      </p:pic>
      <p:pic>
        <p:nvPicPr>
          <p:cNvPr id="233" name="Google Shape;233;p5"/>
          <p:cNvPicPr preferRelativeResize="0"/>
          <p:nvPr/>
        </p:nvPicPr>
        <p:blipFill>
          <a:blip r:embed="rId4">
            <a:alphaModFix/>
          </a:blip>
          <a:stretch>
            <a:fillRect/>
          </a:stretch>
        </p:blipFill>
        <p:spPr>
          <a:xfrm rot="-5400000">
            <a:off x="3924300" y="0"/>
            <a:ext cx="304800" cy="304800"/>
          </a:xfrm>
          <a:prstGeom prst="rect">
            <a:avLst/>
          </a:prstGeom>
          <a:noFill/>
          <a:ln>
            <a:noFill/>
          </a:ln>
        </p:spPr>
      </p:pic>
      <p:pic>
        <p:nvPicPr>
          <p:cNvPr id="234" name="Google Shape;234;p5"/>
          <p:cNvPicPr preferRelativeResize="0"/>
          <p:nvPr/>
        </p:nvPicPr>
        <p:blipFill>
          <a:blip r:embed="rId4">
            <a:alphaModFix/>
          </a:blip>
          <a:stretch>
            <a:fillRect/>
          </a:stretch>
        </p:blipFill>
        <p:spPr>
          <a:xfrm rot="10800000">
            <a:off x="4229100" y="0"/>
            <a:ext cx="304800" cy="304800"/>
          </a:xfrm>
          <a:prstGeom prst="rect">
            <a:avLst/>
          </a:prstGeom>
          <a:noFill/>
          <a:ln>
            <a:noFill/>
          </a:ln>
        </p:spPr>
      </p:pic>
      <p:pic>
        <p:nvPicPr>
          <p:cNvPr id="235" name="Google Shape;235;p5"/>
          <p:cNvPicPr preferRelativeResize="0"/>
          <p:nvPr/>
        </p:nvPicPr>
        <p:blipFill>
          <a:blip r:embed="rId4">
            <a:alphaModFix/>
          </a:blip>
          <a:stretch>
            <a:fillRect/>
          </a:stretch>
        </p:blipFill>
        <p:spPr>
          <a:xfrm rot="-5400000">
            <a:off x="4533900" y="0"/>
            <a:ext cx="304800" cy="304800"/>
          </a:xfrm>
          <a:prstGeom prst="rect">
            <a:avLst/>
          </a:prstGeom>
          <a:noFill/>
          <a:ln>
            <a:noFill/>
          </a:ln>
        </p:spPr>
      </p:pic>
      <p:pic>
        <p:nvPicPr>
          <p:cNvPr id="236" name="Google Shape;236;p5"/>
          <p:cNvPicPr preferRelativeResize="0"/>
          <p:nvPr/>
        </p:nvPicPr>
        <p:blipFill>
          <a:blip r:embed="rId5">
            <a:alphaModFix/>
          </a:blip>
          <a:stretch>
            <a:fillRect/>
          </a:stretch>
        </p:blipFill>
        <p:spPr>
          <a:xfrm rot="-5400000">
            <a:off x="5143500" y="0"/>
            <a:ext cx="304800" cy="304800"/>
          </a:xfrm>
          <a:prstGeom prst="rect">
            <a:avLst/>
          </a:prstGeom>
          <a:noFill/>
          <a:ln>
            <a:noFill/>
          </a:ln>
        </p:spPr>
      </p:pic>
      <p:pic>
        <p:nvPicPr>
          <p:cNvPr id="237" name="Google Shape;237;p5"/>
          <p:cNvPicPr preferRelativeResize="0"/>
          <p:nvPr/>
        </p:nvPicPr>
        <p:blipFill>
          <a:blip r:embed="rId7">
            <a:alphaModFix/>
          </a:blip>
          <a:stretch>
            <a:fillRect/>
          </a:stretch>
        </p:blipFill>
        <p:spPr>
          <a:xfrm rot="-5400000">
            <a:off x="4838700" y="0"/>
            <a:ext cx="304800" cy="304800"/>
          </a:xfrm>
          <a:prstGeom prst="rect">
            <a:avLst/>
          </a:prstGeom>
          <a:noFill/>
          <a:ln>
            <a:noFill/>
          </a:ln>
        </p:spPr>
      </p:pic>
      <p:pic>
        <p:nvPicPr>
          <p:cNvPr id="238" name="Google Shape;238;p5"/>
          <p:cNvPicPr preferRelativeResize="0"/>
          <p:nvPr/>
        </p:nvPicPr>
        <p:blipFill>
          <a:blip r:embed="rId4">
            <a:alphaModFix/>
          </a:blip>
          <a:stretch>
            <a:fillRect/>
          </a:stretch>
        </p:blipFill>
        <p:spPr>
          <a:xfrm rot="-5400000">
            <a:off x="5753100" y="0"/>
            <a:ext cx="304800" cy="304800"/>
          </a:xfrm>
          <a:prstGeom prst="rect">
            <a:avLst/>
          </a:prstGeom>
          <a:noFill/>
          <a:ln>
            <a:noFill/>
          </a:ln>
        </p:spPr>
      </p:pic>
      <p:pic>
        <p:nvPicPr>
          <p:cNvPr id="239" name="Google Shape;239;p5"/>
          <p:cNvPicPr preferRelativeResize="0"/>
          <p:nvPr/>
        </p:nvPicPr>
        <p:blipFill>
          <a:blip r:embed="rId4">
            <a:alphaModFix/>
          </a:blip>
          <a:stretch>
            <a:fillRect/>
          </a:stretch>
        </p:blipFill>
        <p:spPr>
          <a:xfrm rot="-5400000">
            <a:off x="6038850" y="0"/>
            <a:ext cx="304800" cy="304800"/>
          </a:xfrm>
          <a:prstGeom prst="rect">
            <a:avLst/>
          </a:prstGeom>
          <a:noFill/>
          <a:ln>
            <a:noFill/>
          </a:ln>
        </p:spPr>
      </p:pic>
      <p:pic>
        <p:nvPicPr>
          <p:cNvPr id="240" name="Google Shape;240;p5"/>
          <p:cNvPicPr preferRelativeResize="0"/>
          <p:nvPr/>
        </p:nvPicPr>
        <p:blipFill>
          <a:blip r:embed="rId4">
            <a:alphaModFix/>
          </a:blip>
          <a:stretch>
            <a:fillRect/>
          </a:stretch>
        </p:blipFill>
        <p:spPr>
          <a:xfrm rot="10800000">
            <a:off x="6324600" y="0"/>
            <a:ext cx="304800" cy="304800"/>
          </a:xfrm>
          <a:prstGeom prst="rect">
            <a:avLst/>
          </a:prstGeom>
          <a:noFill/>
          <a:ln>
            <a:noFill/>
          </a:ln>
        </p:spPr>
      </p:pic>
      <p:pic>
        <p:nvPicPr>
          <p:cNvPr id="241" name="Google Shape;241;p5"/>
          <p:cNvPicPr preferRelativeResize="0"/>
          <p:nvPr/>
        </p:nvPicPr>
        <p:blipFill>
          <a:blip r:embed="rId4">
            <a:alphaModFix/>
          </a:blip>
          <a:stretch>
            <a:fillRect/>
          </a:stretch>
        </p:blipFill>
        <p:spPr>
          <a:xfrm rot="-5400000">
            <a:off x="6629400" y="0"/>
            <a:ext cx="304800" cy="304800"/>
          </a:xfrm>
          <a:prstGeom prst="rect">
            <a:avLst/>
          </a:prstGeom>
          <a:noFill/>
          <a:ln>
            <a:noFill/>
          </a:ln>
        </p:spPr>
      </p:pic>
      <p:pic>
        <p:nvPicPr>
          <p:cNvPr id="242" name="Google Shape;242;p5"/>
          <p:cNvPicPr preferRelativeResize="0"/>
          <p:nvPr/>
        </p:nvPicPr>
        <p:blipFill>
          <a:blip r:embed="rId5">
            <a:alphaModFix/>
          </a:blip>
          <a:stretch>
            <a:fillRect/>
          </a:stretch>
        </p:blipFill>
        <p:spPr>
          <a:xfrm rot="-5400000">
            <a:off x="7239000" y="0"/>
            <a:ext cx="304800" cy="304800"/>
          </a:xfrm>
          <a:prstGeom prst="rect">
            <a:avLst/>
          </a:prstGeom>
          <a:noFill/>
          <a:ln>
            <a:noFill/>
          </a:ln>
        </p:spPr>
      </p:pic>
      <p:pic>
        <p:nvPicPr>
          <p:cNvPr id="243" name="Google Shape;243;p5"/>
          <p:cNvPicPr preferRelativeResize="0"/>
          <p:nvPr/>
        </p:nvPicPr>
        <p:blipFill>
          <a:blip r:embed="rId6">
            <a:alphaModFix/>
          </a:blip>
          <a:stretch>
            <a:fillRect/>
          </a:stretch>
        </p:blipFill>
        <p:spPr>
          <a:xfrm rot="-5400000">
            <a:off x="7543800" y="0"/>
            <a:ext cx="304800" cy="304800"/>
          </a:xfrm>
          <a:prstGeom prst="rect">
            <a:avLst/>
          </a:prstGeom>
          <a:noFill/>
          <a:ln>
            <a:noFill/>
          </a:ln>
        </p:spPr>
      </p:pic>
      <p:pic>
        <p:nvPicPr>
          <p:cNvPr id="244" name="Google Shape;244;p5"/>
          <p:cNvPicPr preferRelativeResize="0"/>
          <p:nvPr/>
        </p:nvPicPr>
        <p:blipFill>
          <a:blip r:embed="rId7">
            <a:alphaModFix/>
          </a:blip>
          <a:stretch>
            <a:fillRect/>
          </a:stretch>
        </p:blipFill>
        <p:spPr>
          <a:xfrm rot="-5400000">
            <a:off x="6934200" y="0"/>
            <a:ext cx="304800" cy="304800"/>
          </a:xfrm>
          <a:prstGeom prst="rect">
            <a:avLst/>
          </a:prstGeom>
          <a:noFill/>
          <a:ln>
            <a:noFill/>
          </a:ln>
        </p:spPr>
      </p:pic>
      <p:pic>
        <p:nvPicPr>
          <p:cNvPr id="245" name="Google Shape;245;p5"/>
          <p:cNvPicPr preferRelativeResize="0"/>
          <p:nvPr/>
        </p:nvPicPr>
        <p:blipFill>
          <a:blip r:embed="rId4">
            <a:alphaModFix/>
          </a:blip>
          <a:stretch>
            <a:fillRect/>
          </a:stretch>
        </p:blipFill>
        <p:spPr>
          <a:xfrm rot="-5400000">
            <a:off x="7848600" y="0"/>
            <a:ext cx="304800" cy="304800"/>
          </a:xfrm>
          <a:prstGeom prst="rect">
            <a:avLst/>
          </a:prstGeom>
          <a:noFill/>
          <a:ln>
            <a:noFill/>
          </a:ln>
        </p:spPr>
      </p:pic>
      <p:pic>
        <p:nvPicPr>
          <p:cNvPr id="246" name="Google Shape;246;p5"/>
          <p:cNvPicPr preferRelativeResize="0"/>
          <p:nvPr/>
        </p:nvPicPr>
        <p:blipFill>
          <a:blip r:embed="rId4">
            <a:alphaModFix/>
          </a:blip>
          <a:stretch>
            <a:fillRect/>
          </a:stretch>
        </p:blipFill>
        <p:spPr>
          <a:xfrm rot="-5400000">
            <a:off x="1504950" y="0"/>
            <a:ext cx="304800" cy="304800"/>
          </a:xfrm>
          <a:prstGeom prst="rect">
            <a:avLst/>
          </a:prstGeom>
          <a:noFill/>
          <a:ln>
            <a:noFill/>
          </a:ln>
        </p:spPr>
      </p:pic>
      <p:pic>
        <p:nvPicPr>
          <p:cNvPr id="247" name="Google Shape;247;p5"/>
          <p:cNvPicPr preferRelativeResize="0"/>
          <p:nvPr/>
        </p:nvPicPr>
        <p:blipFill>
          <a:blip r:embed="rId4">
            <a:alphaModFix/>
          </a:blip>
          <a:stretch>
            <a:fillRect/>
          </a:stretch>
        </p:blipFill>
        <p:spPr>
          <a:xfrm rot="10800000">
            <a:off x="1809750" y="0"/>
            <a:ext cx="304800" cy="304800"/>
          </a:xfrm>
          <a:prstGeom prst="rect">
            <a:avLst/>
          </a:prstGeom>
          <a:noFill/>
          <a:ln>
            <a:noFill/>
          </a:ln>
        </p:spPr>
      </p:pic>
      <p:pic>
        <p:nvPicPr>
          <p:cNvPr id="248" name="Google Shape;248;p5"/>
          <p:cNvPicPr preferRelativeResize="0"/>
          <p:nvPr/>
        </p:nvPicPr>
        <p:blipFill>
          <a:blip r:embed="rId4">
            <a:alphaModFix/>
          </a:blip>
          <a:stretch>
            <a:fillRect/>
          </a:stretch>
        </p:blipFill>
        <p:spPr>
          <a:xfrm rot="-5400000">
            <a:off x="2114550" y="0"/>
            <a:ext cx="304800" cy="304800"/>
          </a:xfrm>
          <a:prstGeom prst="rect">
            <a:avLst/>
          </a:prstGeom>
          <a:noFill/>
          <a:ln>
            <a:noFill/>
          </a:ln>
        </p:spPr>
      </p:pic>
      <p:pic>
        <p:nvPicPr>
          <p:cNvPr id="249" name="Google Shape;249;p5"/>
          <p:cNvPicPr preferRelativeResize="0"/>
          <p:nvPr/>
        </p:nvPicPr>
        <p:blipFill>
          <a:blip r:embed="rId5">
            <a:alphaModFix/>
          </a:blip>
          <a:stretch>
            <a:fillRect/>
          </a:stretch>
        </p:blipFill>
        <p:spPr>
          <a:xfrm rot="-5400000">
            <a:off x="2724150" y="0"/>
            <a:ext cx="304800" cy="304800"/>
          </a:xfrm>
          <a:prstGeom prst="rect">
            <a:avLst/>
          </a:prstGeom>
          <a:noFill/>
          <a:ln>
            <a:noFill/>
          </a:ln>
        </p:spPr>
      </p:pic>
      <p:pic>
        <p:nvPicPr>
          <p:cNvPr id="250" name="Google Shape;250;p5"/>
          <p:cNvPicPr preferRelativeResize="0"/>
          <p:nvPr/>
        </p:nvPicPr>
        <p:blipFill>
          <a:blip r:embed="rId7">
            <a:alphaModFix/>
          </a:blip>
          <a:stretch>
            <a:fillRect/>
          </a:stretch>
        </p:blipFill>
        <p:spPr>
          <a:xfrm rot="-5400000">
            <a:off x="2419350" y="0"/>
            <a:ext cx="304800" cy="304800"/>
          </a:xfrm>
          <a:prstGeom prst="rect">
            <a:avLst/>
          </a:prstGeom>
          <a:noFill/>
          <a:ln>
            <a:noFill/>
          </a:ln>
        </p:spPr>
      </p:pic>
      <p:pic>
        <p:nvPicPr>
          <p:cNvPr id="251" name="Google Shape;251;p5"/>
          <p:cNvPicPr preferRelativeResize="0"/>
          <p:nvPr/>
        </p:nvPicPr>
        <p:blipFill>
          <a:blip r:embed="rId4">
            <a:alphaModFix/>
          </a:blip>
          <a:stretch>
            <a:fillRect/>
          </a:stretch>
        </p:blipFill>
        <p:spPr>
          <a:xfrm rot="-5400000">
            <a:off x="3019425" y="0"/>
            <a:ext cx="304800" cy="304800"/>
          </a:xfrm>
          <a:prstGeom prst="rect">
            <a:avLst/>
          </a:prstGeom>
          <a:noFill/>
          <a:ln>
            <a:noFill/>
          </a:ln>
        </p:spPr>
      </p:pic>
      <p:pic>
        <p:nvPicPr>
          <p:cNvPr id="252" name="Google Shape;252;p5"/>
          <p:cNvPicPr preferRelativeResize="0"/>
          <p:nvPr/>
        </p:nvPicPr>
        <p:blipFill>
          <a:blip r:embed="rId4">
            <a:alphaModFix/>
          </a:blip>
          <a:stretch>
            <a:fillRect/>
          </a:stretch>
        </p:blipFill>
        <p:spPr>
          <a:xfrm rot="10800000">
            <a:off x="3324225" y="0"/>
            <a:ext cx="304800" cy="304800"/>
          </a:xfrm>
          <a:prstGeom prst="rect">
            <a:avLst/>
          </a:prstGeom>
          <a:noFill/>
          <a:ln>
            <a:noFill/>
          </a:ln>
        </p:spPr>
      </p:pic>
      <p:pic>
        <p:nvPicPr>
          <p:cNvPr id="253" name="Google Shape;253;p5"/>
          <p:cNvPicPr preferRelativeResize="0"/>
          <p:nvPr/>
        </p:nvPicPr>
        <p:blipFill>
          <a:blip r:embed="rId4">
            <a:alphaModFix/>
          </a:blip>
          <a:stretch>
            <a:fillRect/>
          </a:stretch>
        </p:blipFill>
        <p:spPr>
          <a:xfrm rot="-5400000">
            <a:off x="3629025" y="0"/>
            <a:ext cx="304800" cy="304800"/>
          </a:xfrm>
          <a:prstGeom prst="rect">
            <a:avLst/>
          </a:prstGeom>
          <a:noFill/>
          <a:ln>
            <a:noFill/>
          </a:ln>
        </p:spPr>
      </p:pic>
      <p:pic>
        <p:nvPicPr>
          <p:cNvPr id="254" name="Google Shape;254;p5"/>
          <p:cNvPicPr preferRelativeResize="0"/>
          <p:nvPr/>
        </p:nvPicPr>
        <p:blipFill>
          <a:blip r:embed="rId4">
            <a:alphaModFix/>
          </a:blip>
          <a:stretch>
            <a:fillRect/>
          </a:stretch>
        </p:blipFill>
        <p:spPr>
          <a:xfrm rot="10800000">
            <a:off x="4229100" y="304800"/>
            <a:ext cx="304800" cy="304800"/>
          </a:xfrm>
          <a:prstGeom prst="rect">
            <a:avLst/>
          </a:prstGeom>
          <a:noFill/>
          <a:ln>
            <a:noFill/>
          </a:ln>
        </p:spPr>
      </p:pic>
      <p:pic>
        <p:nvPicPr>
          <p:cNvPr id="255" name="Google Shape;255;p5"/>
          <p:cNvPicPr preferRelativeResize="0"/>
          <p:nvPr/>
        </p:nvPicPr>
        <p:blipFill>
          <a:blip r:embed="rId4">
            <a:alphaModFix/>
          </a:blip>
          <a:stretch>
            <a:fillRect/>
          </a:stretch>
        </p:blipFill>
        <p:spPr>
          <a:xfrm rot="-5400000">
            <a:off x="2114550" y="304800"/>
            <a:ext cx="304800" cy="304800"/>
          </a:xfrm>
          <a:prstGeom prst="rect">
            <a:avLst/>
          </a:prstGeom>
          <a:noFill/>
          <a:ln>
            <a:noFill/>
          </a:ln>
        </p:spPr>
      </p:pic>
      <p:pic>
        <p:nvPicPr>
          <p:cNvPr id="256" name="Google Shape;256;p5"/>
          <p:cNvPicPr preferRelativeResize="0"/>
          <p:nvPr/>
        </p:nvPicPr>
        <p:blipFill>
          <a:blip r:embed="rId7">
            <a:alphaModFix/>
          </a:blip>
          <a:stretch>
            <a:fillRect/>
          </a:stretch>
        </p:blipFill>
        <p:spPr>
          <a:xfrm rot="-5400000">
            <a:off x="2419350" y="304800"/>
            <a:ext cx="304800" cy="304800"/>
          </a:xfrm>
          <a:prstGeom prst="rect">
            <a:avLst/>
          </a:prstGeom>
          <a:noFill/>
          <a:ln>
            <a:noFill/>
          </a:ln>
        </p:spPr>
      </p:pic>
      <p:pic>
        <p:nvPicPr>
          <p:cNvPr id="257" name="Google Shape;257;p5"/>
          <p:cNvPicPr preferRelativeResize="0"/>
          <p:nvPr/>
        </p:nvPicPr>
        <p:blipFill>
          <a:blip r:embed="rId4">
            <a:alphaModFix/>
          </a:blip>
          <a:stretch>
            <a:fillRect/>
          </a:stretch>
        </p:blipFill>
        <p:spPr>
          <a:xfrm rot="10800000">
            <a:off x="3324225" y="304800"/>
            <a:ext cx="304800" cy="304800"/>
          </a:xfrm>
          <a:prstGeom prst="rect">
            <a:avLst/>
          </a:prstGeom>
          <a:noFill/>
          <a:ln>
            <a:noFill/>
          </a:ln>
        </p:spPr>
      </p:pic>
      <p:pic>
        <p:nvPicPr>
          <p:cNvPr id="258" name="Google Shape;258;p5"/>
          <p:cNvPicPr preferRelativeResize="0"/>
          <p:nvPr/>
        </p:nvPicPr>
        <p:blipFill>
          <a:blip r:embed="rId4">
            <a:alphaModFix/>
          </a:blip>
          <a:stretch>
            <a:fillRect/>
          </a:stretch>
        </p:blipFill>
        <p:spPr>
          <a:xfrm rot="-5400000">
            <a:off x="3629025" y="304800"/>
            <a:ext cx="304800" cy="304800"/>
          </a:xfrm>
          <a:prstGeom prst="rect">
            <a:avLst/>
          </a:prstGeom>
          <a:noFill/>
          <a:ln>
            <a:noFill/>
          </a:ln>
        </p:spPr>
      </p:pic>
      <p:pic>
        <p:nvPicPr>
          <p:cNvPr id="259" name="Google Shape;259;p5"/>
          <p:cNvPicPr preferRelativeResize="0"/>
          <p:nvPr/>
        </p:nvPicPr>
        <p:blipFill>
          <a:blip r:embed="rId4">
            <a:alphaModFix/>
          </a:blip>
          <a:stretch>
            <a:fillRect/>
          </a:stretch>
        </p:blipFill>
        <p:spPr>
          <a:xfrm rot="-5400000">
            <a:off x="4229100" y="304800"/>
            <a:ext cx="304800" cy="304800"/>
          </a:xfrm>
          <a:prstGeom prst="rect">
            <a:avLst/>
          </a:prstGeom>
          <a:noFill/>
          <a:ln>
            <a:noFill/>
          </a:ln>
        </p:spPr>
      </p:pic>
      <p:pic>
        <p:nvPicPr>
          <p:cNvPr id="260" name="Google Shape;260;p5"/>
          <p:cNvPicPr preferRelativeResize="0"/>
          <p:nvPr/>
        </p:nvPicPr>
        <p:blipFill>
          <a:blip r:embed="rId4">
            <a:alphaModFix/>
          </a:blip>
          <a:stretch>
            <a:fillRect/>
          </a:stretch>
        </p:blipFill>
        <p:spPr>
          <a:xfrm rot="10800000">
            <a:off x="4533900" y="304800"/>
            <a:ext cx="304800" cy="304800"/>
          </a:xfrm>
          <a:prstGeom prst="rect">
            <a:avLst/>
          </a:prstGeom>
          <a:noFill/>
          <a:ln>
            <a:noFill/>
          </a:ln>
        </p:spPr>
      </p:pic>
      <p:pic>
        <p:nvPicPr>
          <p:cNvPr id="261" name="Google Shape;261;p5"/>
          <p:cNvPicPr preferRelativeResize="0"/>
          <p:nvPr/>
        </p:nvPicPr>
        <p:blipFill>
          <a:blip r:embed="rId4">
            <a:alphaModFix/>
          </a:blip>
          <a:stretch>
            <a:fillRect/>
          </a:stretch>
        </p:blipFill>
        <p:spPr>
          <a:xfrm rot="-5400000">
            <a:off x="2419350" y="304800"/>
            <a:ext cx="304800" cy="304800"/>
          </a:xfrm>
          <a:prstGeom prst="rect">
            <a:avLst/>
          </a:prstGeom>
          <a:noFill/>
          <a:ln>
            <a:noFill/>
          </a:ln>
        </p:spPr>
      </p:pic>
      <p:pic>
        <p:nvPicPr>
          <p:cNvPr id="262" name="Google Shape;262;p5"/>
          <p:cNvPicPr preferRelativeResize="0"/>
          <p:nvPr/>
        </p:nvPicPr>
        <p:blipFill>
          <a:blip r:embed="rId4">
            <a:alphaModFix/>
          </a:blip>
          <a:stretch>
            <a:fillRect/>
          </a:stretch>
        </p:blipFill>
        <p:spPr>
          <a:xfrm rot="-5400000">
            <a:off x="3324225" y="304800"/>
            <a:ext cx="304800" cy="304800"/>
          </a:xfrm>
          <a:prstGeom prst="rect">
            <a:avLst/>
          </a:prstGeom>
          <a:noFill/>
          <a:ln>
            <a:noFill/>
          </a:ln>
        </p:spPr>
      </p:pic>
      <p:pic>
        <p:nvPicPr>
          <p:cNvPr id="263" name="Google Shape;263;p5"/>
          <p:cNvPicPr preferRelativeResize="0"/>
          <p:nvPr/>
        </p:nvPicPr>
        <p:blipFill>
          <a:blip r:embed="rId4">
            <a:alphaModFix/>
          </a:blip>
          <a:stretch>
            <a:fillRect/>
          </a:stretch>
        </p:blipFill>
        <p:spPr>
          <a:xfrm rot="10800000">
            <a:off x="3629025" y="304800"/>
            <a:ext cx="304800" cy="304800"/>
          </a:xfrm>
          <a:prstGeom prst="rect">
            <a:avLst/>
          </a:prstGeom>
          <a:noFill/>
          <a:ln>
            <a:noFill/>
          </a:ln>
        </p:spPr>
      </p:pic>
      <p:pic>
        <p:nvPicPr>
          <p:cNvPr id="264" name="Google Shape;264;p5"/>
          <p:cNvPicPr preferRelativeResize="0"/>
          <p:nvPr/>
        </p:nvPicPr>
        <p:blipFill>
          <a:blip r:embed="rId4">
            <a:alphaModFix/>
          </a:blip>
          <a:stretch>
            <a:fillRect/>
          </a:stretch>
        </p:blipFill>
        <p:spPr>
          <a:xfrm>
            <a:off x="8839200" y="4572000"/>
            <a:ext cx="304800" cy="304800"/>
          </a:xfrm>
          <a:prstGeom prst="rect">
            <a:avLst/>
          </a:prstGeom>
          <a:noFill/>
          <a:ln>
            <a:noFill/>
          </a:ln>
        </p:spPr>
      </p:pic>
      <p:pic>
        <p:nvPicPr>
          <p:cNvPr id="265" name="Google Shape;265;p5"/>
          <p:cNvPicPr preferRelativeResize="0"/>
          <p:nvPr/>
        </p:nvPicPr>
        <p:blipFill>
          <a:blip r:embed="rId4">
            <a:alphaModFix/>
          </a:blip>
          <a:stretch>
            <a:fillRect/>
          </a:stretch>
        </p:blipFill>
        <p:spPr>
          <a:xfrm>
            <a:off x="8839200" y="4838700"/>
            <a:ext cx="304800" cy="304800"/>
          </a:xfrm>
          <a:prstGeom prst="rect">
            <a:avLst/>
          </a:prstGeom>
          <a:noFill/>
          <a:ln>
            <a:noFill/>
          </a:ln>
        </p:spPr>
      </p:pic>
      <p:pic>
        <p:nvPicPr>
          <p:cNvPr id="266" name="Google Shape;266;p5"/>
          <p:cNvPicPr preferRelativeResize="0"/>
          <p:nvPr/>
        </p:nvPicPr>
        <p:blipFill>
          <a:blip r:embed="rId4">
            <a:alphaModFix/>
          </a:blip>
          <a:stretch>
            <a:fillRect/>
          </a:stretch>
        </p:blipFill>
        <p:spPr>
          <a:xfrm>
            <a:off x="8534400" y="4591050"/>
            <a:ext cx="304800" cy="304800"/>
          </a:xfrm>
          <a:prstGeom prst="rect">
            <a:avLst/>
          </a:prstGeom>
          <a:noFill/>
          <a:ln>
            <a:noFill/>
          </a:ln>
        </p:spPr>
      </p:pic>
      <p:pic>
        <p:nvPicPr>
          <p:cNvPr id="267" name="Google Shape;267;p5"/>
          <p:cNvPicPr preferRelativeResize="0"/>
          <p:nvPr/>
        </p:nvPicPr>
        <p:blipFill>
          <a:blip r:embed="rId2">
            <a:alphaModFix/>
          </a:blip>
          <a:stretch>
            <a:fillRect/>
          </a:stretch>
        </p:blipFill>
        <p:spPr>
          <a:xfrm rot="10800000">
            <a:off x="0" y="4857750"/>
            <a:ext cx="304800" cy="304800"/>
          </a:xfrm>
          <a:prstGeom prst="rect">
            <a:avLst/>
          </a:prstGeom>
          <a:noFill/>
          <a:ln>
            <a:noFill/>
          </a:ln>
        </p:spPr>
      </p:pic>
      <p:pic>
        <p:nvPicPr>
          <p:cNvPr id="268" name="Google Shape;268;p5"/>
          <p:cNvPicPr preferRelativeResize="0"/>
          <p:nvPr/>
        </p:nvPicPr>
        <p:blipFill>
          <a:blip r:embed="rId3">
            <a:alphaModFix/>
          </a:blip>
          <a:stretch>
            <a:fillRect/>
          </a:stretch>
        </p:blipFill>
        <p:spPr>
          <a:xfrm rot="10800000">
            <a:off x="0" y="4552950"/>
            <a:ext cx="304800" cy="304800"/>
          </a:xfrm>
          <a:prstGeom prst="rect">
            <a:avLst/>
          </a:prstGeom>
          <a:noFill/>
          <a:ln>
            <a:noFill/>
          </a:ln>
        </p:spPr>
      </p:pic>
      <p:pic>
        <p:nvPicPr>
          <p:cNvPr id="269" name="Google Shape;269;p5"/>
          <p:cNvPicPr preferRelativeResize="0"/>
          <p:nvPr/>
        </p:nvPicPr>
        <p:blipFill>
          <a:blip r:embed="rId2">
            <a:alphaModFix/>
          </a:blip>
          <a:stretch>
            <a:fillRect/>
          </a:stretch>
        </p:blipFill>
        <p:spPr>
          <a:xfrm rot="10800000">
            <a:off x="304800" y="4838700"/>
            <a:ext cx="304800" cy="304800"/>
          </a:xfrm>
          <a:prstGeom prst="rect">
            <a:avLst/>
          </a:prstGeom>
          <a:noFill/>
          <a:ln>
            <a:noFill/>
          </a:ln>
        </p:spPr>
      </p:pic>
      <p:pic>
        <p:nvPicPr>
          <p:cNvPr id="270" name="Google Shape;270;p5"/>
          <p:cNvPicPr preferRelativeResize="0"/>
          <p:nvPr/>
        </p:nvPicPr>
        <p:blipFill>
          <a:blip r:embed="rId3">
            <a:alphaModFix/>
          </a:blip>
          <a:stretch>
            <a:fillRect/>
          </a:stretch>
        </p:blipFill>
        <p:spPr>
          <a:xfrm rot="10800000">
            <a:off x="0" y="4552950"/>
            <a:ext cx="304800" cy="304800"/>
          </a:xfrm>
          <a:prstGeom prst="rect">
            <a:avLst/>
          </a:prstGeom>
          <a:noFill/>
          <a:ln>
            <a:noFill/>
          </a:ln>
        </p:spPr>
      </p:pic>
      <p:pic>
        <p:nvPicPr>
          <p:cNvPr id="271" name="Google Shape;271;p5"/>
          <p:cNvPicPr preferRelativeResize="0"/>
          <p:nvPr/>
        </p:nvPicPr>
        <p:blipFill>
          <a:blip r:embed="rId4">
            <a:alphaModFix/>
          </a:blip>
          <a:stretch>
            <a:fillRect/>
          </a:stretch>
        </p:blipFill>
        <p:spPr>
          <a:xfrm>
            <a:off x="8839200" y="4572000"/>
            <a:ext cx="304800" cy="304800"/>
          </a:xfrm>
          <a:prstGeom prst="rect">
            <a:avLst/>
          </a:prstGeom>
          <a:noFill/>
          <a:ln>
            <a:noFill/>
          </a:ln>
        </p:spPr>
      </p:pic>
      <p:pic>
        <p:nvPicPr>
          <p:cNvPr id="272" name="Google Shape;272;p5"/>
          <p:cNvPicPr preferRelativeResize="0"/>
          <p:nvPr/>
        </p:nvPicPr>
        <p:blipFill>
          <a:blip r:embed="rId5">
            <a:alphaModFix/>
          </a:blip>
          <a:stretch>
            <a:fillRect/>
          </a:stretch>
        </p:blipFill>
        <p:spPr>
          <a:xfrm rot="5400000">
            <a:off x="7924800" y="4857750"/>
            <a:ext cx="304800" cy="304800"/>
          </a:xfrm>
          <a:prstGeom prst="rect">
            <a:avLst/>
          </a:prstGeom>
          <a:noFill/>
          <a:ln>
            <a:noFill/>
          </a:ln>
        </p:spPr>
      </p:pic>
      <p:pic>
        <p:nvPicPr>
          <p:cNvPr id="273" name="Google Shape;273;p5"/>
          <p:cNvPicPr preferRelativeResize="0"/>
          <p:nvPr/>
        </p:nvPicPr>
        <p:blipFill>
          <a:blip r:embed="rId6">
            <a:alphaModFix/>
          </a:blip>
          <a:stretch>
            <a:fillRect/>
          </a:stretch>
        </p:blipFill>
        <p:spPr>
          <a:xfrm rot="5400000">
            <a:off x="7620000" y="4857750"/>
            <a:ext cx="304800" cy="304800"/>
          </a:xfrm>
          <a:prstGeom prst="rect">
            <a:avLst/>
          </a:prstGeom>
          <a:noFill/>
          <a:ln>
            <a:noFill/>
          </a:ln>
        </p:spPr>
      </p:pic>
      <p:pic>
        <p:nvPicPr>
          <p:cNvPr id="274" name="Google Shape;274;p5"/>
          <p:cNvPicPr preferRelativeResize="0"/>
          <p:nvPr/>
        </p:nvPicPr>
        <p:blipFill>
          <a:blip r:embed="rId7">
            <a:alphaModFix/>
          </a:blip>
          <a:stretch>
            <a:fillRect/>
          </a:stretch>
        </p:blipFill>
        <p:spPr>
          <a:xfrm rot="5400000">
            <a:off x="8229600" y="4857750"/>
            <a:ext cx="304800" cy="304800"/>
          </a:xfrm>
          <a:prstGeom prst="rect">
            <a:avLst/>
          </a:prstGeom>
          <a:noFill/>
          <a:ln>
            <a:noFill/>
          </a:ln>
        </p:spPr>
      </p:pic>
      <p:pic>
        <p:nvPicPr>
          <p:cNvPr id="275" name="Google Shape;275;p5"/>
          <p:cNvPicPr preferRelativeResize="0"/>
          <p:nvPr/>
        </p:nvPicPr>
        <p:blipFill>
          <a:blip r:embed="rId4">
            <a:alphaModFix/>
          </a:blip>
          <a:stretch>
            <a:fillRect/>
          </a:stretch>
        </p:blipFill>
        <p:spPr>
          <a:xfrm rot="5400000">
            <a:off x="7315200" y="4857750"/>
            <a:ext cx="304800" cy="304800"/>
          </a:xfrm>
          <a:prstGeom prst="rect">
            <a:avLst/>
          </a:prstGeom>
          <a:noFill/>
          <a:ln>
            <a:noFill/>
          </a:ln>
        </p:spPr>
      </p:pic>
      <p:pic>
        <p:nvPicPr>
          <p:cNvPr id="276" name="Google Shape;276;p5"/>
          <p:cNvPicPr preferRelativeResize="0"/>
          <p:nvPr/>
        </p:nvPicPr>
        <p:blipFill>
          <a:blip r:embed="rId4">
            <a:alphaModFix/>
          </a:blip>
          <a:stretch>
            <a:fillRect/>
          </a:stretch>
        </p:blipFill>
        <p:spPr>
          <a:xfrm rot="5400000">
            <a:off x="7029450" y="4857750"/>
            <a:ext cx="304800" cy="304800"/>
          </a:xfrm>
          <a:prstGeom prst="rect">
            <a:avLst/>
          </a:prstGeom>
          <a:noFill/>
          <a:ln>
            <a:noFill/>
          </a:ln>
        </p:spPr>
      </p:pic>
      <p:pic>
        <p:nvPicPr>
          <p:cNvPr id="277" name="Google Shape;277;p5"/>
          <p:cNvPicPr preferRelativeResize="0"/>
          <p:nvPr/>
        </p:nvPicPr>
        <p:blipFill>
          <a:blip r:embed="rId4">
            <a:alphaModFix/>
          </a:blip>
          <a:stretch>
            <a:fillRect/>
          </a:stretch>
        </p:blipFill>
        <p:spPr>
          <a:xfrm>
            <a:off x="6724650" y="4857750"/>
            <a:ext cx="304800" cy="304800"/>
          </a:xfrm>
          <a:prstGeom prst="rect">
            <a:avLst/>
          </a:prstGeom>
          <a:noFill/>
          <a:ln>
            <a:noFill/>
          </a:ln>
        </p:spPr>
      </p:pic>
      <p:pic>
        <p:nvPicPr>
          <p:cNvPr id="278" name="Google Shape;278;p5"/>
          <p:cNvPicPr preferRelativeResize="0"/>
          <p:nvPr/>
        </p:nvPicPr>
        <p:blipFill>
          <a:blip r:embed="rId4">
            <a:alphaModFix/>
          </a:blip>
          <a:stretch>
            <a:fillRect/>
          </a:stretch>
        </p:blipFill>
        <p:spPr>
          <a:xfrm rot="5400000">
            <a:off x="6419850" y="4857750"/>
            <a:ext cx="304800" cy="304800"/>
          </a:xfrm>
          <a:prstGeom prst="rect">
            <a:avLst/>
          </a:prstGeom>
          <a:noFill/>
          <a:ln>
            <a:noFill/>
          </a:ln>
        </p:spPr>
      </p:pic>
      <p:pic>
        <p:nvPicPr>
          <p:cNvPr id="279" name="Google Shape;279;p5"/>
          <p:cNvPicPr preferRelativeResize="0"/>
          <p:nvPr/>
        </p:nvPicPr>
        <p:blipFill>
          <a:blip r:embed="rId5">
            <a:alphaModFix/>
          </a:blip>
          <a:stretch>
            <a:fillRect/>
          </a:stretch>
        </p:blipFill>
        <p:spPr>
          <a:xfrm rot="5400000">
            <a:off x="5810250" y="4857750"/>
            <a:ext cx="304800" cy="304800"/>
          </a:xfrm>
          <a:prstGeom prst="rect">
            <a:avLst/>
          </a:prstGeom>
          <a:noFill/>
          <a:ln>
            <a:noFill/>
          </a:ln>
        </p:spPr>
      </p:pic>
      <p:pic>
        <p:nvPicPr>
          <p:cNvPr id="280" name="Google Shape;280;p5"/>
          <p:cNvPicPr preferRelativeResize="0"/>
          <p:nvPr/>
        </p:nvPicPr>
        <p:blipFill>
          <a:blip r:embed="rId6">
            <a:alphaModFix/>
          </a:blip>
          <a:stretch>
            <a:fillRect/>
          </a:stretch>
        </p:blipFill>
        <p:spPr>
          <a:xfrm rot="5400000">
            <a:off x="5505450" y="4857750"/>
            <a:ext cx="304800" cy="304800"/>
          </a:xfrm>
          <a:prstGeom prst="rect">
            <a:avLst/>
          </a:prstGeom>
          <a:noFill/>
          <a:ln>
            <a:noFill/>
          </a:ln>
        </p:spPr>
      </p:pic>
      <p:pic>
        <p:nvPicPr>
          <p:cNvPr id="281" name="Google Shape;281;p5"/>
          <p:cNvPicPr preferRelativeResize="0"/>
          <p:nvPr/>
        </p:nvPicPr>
        <p:blipFill>
          <a:blip r:embed="rId7">
            <a:alphaModFix/>
          </a:blip>
          <a:stretch>
            <a:fillRect/>
          </a:stretch>
        </p:blipFill>
        <p:spPr>
          <a:xfrm rot="5400000">
            <a:off x="6115050" y="4857750"/>
            <a:ext cx="304800" cy="304800"/>
          </a:xfrm>
          <a:prstGeom prst="rect">
            <a:avLst/>
          </a:prstGeom>
          <a:noFill/>
          <a:ln>
            <a:noFill/>
          </a:ln>
        </p:spPr>
      </p:pic>
      <p:pic>
        <p:nvPicPr>
          <p:cNvPr id="282" name="Google Shape;282;p5"/>
          <p:cNvPicPr preferRelativeResize="0"/>
          <p:nvPr/>
        </p:nvPicPr>
        <p:blipFill>
          <a:blip r:embed="rId4">
            <a:alphaModFix/>
          </a:blip>
          <a:stretch>
            <a:fillRect/>
          </a:stretch>
        </p:blipFill>
        <p:spPr>
          <a:xfrm rot="5400000">
            <a:off x="5200650" y="4857750"/>
            <a:ext cx="304800" cy="304800"/>
          </a:xfrm>
          <a:prstGeom prst="rect">
            <a:avLst/>
          </a:prstGeom>
          <a:noFill/>
          <a:ln>
            <a:noFill/>
          </a:ln>
        </p:spPr>
      </p:pic>
      <p:pic>
        <p:nvPicPr>
          <p:cNvPr id="283" name="Google Shape;283;p5"/>
          <p:cNvPicPr preferRelativeResize="0"/>
          <p:nvPr/>
        </p:nvPicPr>
        <p:blipFill>
          <a:blip r:embed="rId4">
            <a:alphaModFix/>
          </a:blip>
          <a:stretch>
            <a:fillRect/>
          </a:stretch>
        </p:blipFill>
        <p:spPr>
          <a:xfrm rot="5400000">
            <a:off x="4914900" y="4857750"/>
            <a:ext cx="304800" cy="304800"/>
          </a:xfrm>
          <a:prstGeom prst="rect">
            <a:avLst/>
          </a:prstGeom>
          <a:noFill/>
          <a:ln>
            <a:noFill/>
          </a:ln>
        </p:spPr>
      </p:pic>
      <p:pic>
        <p:nvPicPr>
          <p:cNvPr id="284" name="Google Shape;284;p5"/>
          <p:cNvPicPr preferRelativeResize="0"/>
          <p:nvPr/>
        </p:nvPicPr>
        <p:blipFill>
          <a:blip r:embed="rId4">
            <a:alphaModFix/>
          </a:blip>
          <a:stretch>
            <a:fillRect/>
          </a:stretch>
        </p:blipFill>
        <p:spPr>
          <a:xfrm>
            <a:off x="4610100" y="4857750"/>
            <a:ext cx="304800" cy="304800"/>
          </a:xfrm>
          <a:prstGeom prst="rect">
            <a:avLst/>
          </a:prstGeom>
          <a:noFill/>
          <a:ln>
            <a:noFill/>
          </a:ln>
        </p:spPr>
      </p:pic>
      <p:pic>
        <p:nvPicPr>
          <p:cNvPr id="285" name="Google Shape;285;p5"/>
          <p:cNvPicPr preferRelativeResize="0"/>
          <p:nvPr/>
        </p:nvPicPr>
        <p:blipFill>
          <a:blip r:embed="rId4">
            <a:alphaModFix/>
          </a:blip>
          <a:stretch>
            <a:fillRect/>
          </a:stretch>
        </p:blipFill>
        <p:spPr>
          <a:xfrm rot="5400000">
            <a:off x="4305300" y="4857750"/>
            <a:ext cx="304800" cy="304800"/>
          </a:xfrm>
          <a:prstGeom prst="rect">
            <a:avLst/>
          </a:prstGeom>
          <a:noFill/>
          <a:ln>
            <a:noFill/>
          </a:ln>
        </p:spPr>
      </p:pic>
      <p:pic>
        <p:nvPicPr>
          <p:cNvPr id="286" name="Google Shape;286;p5"/>
          <p:cNvPicPr preferRelativeResize="0"/>
          <p:nvPr/>
        </p:nvPicPr>
        <p:blipFill>
          <a:blip r:embed="rId6">
            <a:alphaModFix/>
          </a:blip>
          <a:stretch>
            <a:fillRect/>
          </a:stretch>
        </p:blipFill>
        <p:spPr>
          <a:xfrm rot="5400000">
            <a:off x="3390900" y="4857750"/>
            <a:ext cx="304800" cy="304800"/>
          </a:xfrm>
          <a:prstGeom prst="rect">
            <a:avLst/>
          </a:prstGeom>
          <a:noFill/>
          <a:ln>
            <a:noFill/>
          </a:ln>
        </p:spPr>
      </p:pic>
      <p:pic>
        <p:nvPicPr>
          <p:cNvPr id="287" name="Google Shape;287;p5"/>
          <p:cNvPicPr preferRelativeResize="0"/>
          <p:nvPr/>
        </p:nvPicPr>
        <p:blipFill>
          <a:blip r:embed="rId7">
            <a:alphaModFix/>
          </a:blip>
          <a:stretch>
            <a:fillRect/>
          </a:stretch>
        </p:blipFill>
        <p:spPr>
          <a:xfrm rot="5400000">
            <a:off x="4000500" y="4857750"/>
            <a:ext cx="304800" cy="304800"/>
          </a:xfrm>
          <a:prstGeom prst="rect">
            <a:avLst/>
          </a:prstGeom>
          <a:noFill/>
          <a:ln>
            <a:noFill/>
          </a:ln>
        </p:spPr>
      </p:pic>
      <p:pic>
        <p:nvPicPr>
          <p:cNvPr id="288" name="Google Shape;288;p5"/>
          <p:cNvPicPr preferRelativeResize="0"/>
          <p:nvPr/>
        </p:nvPicPr>
        <p:blipFill>
          <a:blip r:embed="rId4">
            <a:alphaModFix/>
          </a:blip>
          <a:stretch>
            <a:fillRect/>
          </a:stretch>
        </p:blipFill>
        <p:spPr>
          <a:xfrm rot="5400000">
            <a:off x="3086100" y="4857750"/>
            <a:ext cx="304800" cy="304800"/>
          </a:xfrm>
          <a:prstGeom prst="rect">
            <a:avLst/>
          </a:prstGeom>
          <a:noFill/>
          <a:ln>
            <a:noFill/>
          </a:ln>
        </p:spPr>
      </p:pic>
      <p:pic>
        <p:nvPicPr>
          <p:cNvPr id="289" name="Google Shape;289;p5"/>
          <p:cNvPicPr preferRelativeResize="0"/>
          <p:nvPr/>
        </p:nvPicPr>
        <p:blipFill>
          <a:blip r:embed="rId4">
            <a:alphaModFix/>
          </a:blip>
          <a:stretch>
            <a:fillRect/>
          </a:stretch>
        </p:blipFill>
        <p:spPr>
          <a:xfrm rot="5400000">
            <a:off x="2800350" y="4857750"/>
            <a:ext cx="304800" cy="304800"/>
          </a:xfrm>
          <a:prstGeom prst="rect">
            <a:avLst/>
          </a:prstGeom>
          <a:noFill/>
          <a:ln>
            <a:noFill/>
          </a:ln>
        </p:spPr>
      </p:pic>
      <p:pic>
        <p:nvPicPr>
          <p:cNvPr id="290" name="Google Shape;290;p5"/>
          <p:cNvPicPr preferRelativeResize="0"/>
          <p:nvPr/>
        </p:nvPicPr>
        <p:blipFill>
          <a:blip r:embed="rId4">
            <a:alphaModFix/>
          </a:blip>
          <a:stretch>
            <a:fillRect/>
          </a:stretch>
        </p:blipFill>
        <p:spPr>
          <a:xfrm>
            <a:off x="2514600" y="4857750"/>
            <a:ext cx="304800" cy="304800"/>
          </a:xfrm>
          <a:prstGeom prst="rect">
            <a:avLst/>
          </a:prstGeom>
          <a:noFill/>
          <a:ln>
            <a:noFill/>
          </a:ln>
        </p:spPr>
      </p:pic>
      <p:pic>
        <p:nvPicPr>
          <p:cNvPr id="291" name="Google Shape;291;p5"/>
          <p:cNvPicPr preferRelativeResize="0"/>
          <p:nvPr/>
        </p:nvPicPr>
        <p:blipFill>
          <a:blip r:embed="rId4">
            <a:alphaModFix/>
          </a:blip>
          <a:stretch>
            <a:fillRect/>
          </a:stretch>
        </p:blipFill>
        <p:spPr>
          <a:xfrm rot="5400000">
            <a:off x="2209800" y="4857750"/>
            <a:ext cx="304800" cy="304800"/>
          </a:xfrm>
          <a:prstGeom prst="rect">
            <a:avLst/>
          </a:prstGeom>
          <a:noFill/>
          <a:ln>
            <a:noFill/>
          </a:ln>
        </p:spPr>
      </p:pic>
      <p:pic>
        <p:nvPicPr>
          <p:cNvPr id="292" name="Google Shape;292;p5"/>
          <p:cNvPicPr preferRelativeResize="0"/>
          <p:nvPr/>
        </p:nvPicPr>
        <p:blipFill>
          <a:blip r:embed="rId5">
            <a:alphaModFix/>
          </a:blip>
          <a:stretch>
            <a:fillRect/>
          </a:stretch>
        </p:blipFill>
        <p:spPr>
          <a:xfrm rot="5400000">
            <a:off x="1600200" y="4857750"/>
            <a:ext cx="304800" cy="304800"/>
          </a:xfrm>
          <a:prstGeom prst="rect">
            <a:avLst/>
          </a:prstGeom>
          <a:noFill/>
          <a:ln>
            <a:noFill/>
          </a:ln>
        </p:spPr>
      </p:pic>
      <p:pic>
        <p:nvPicPr>
          <p:cNvPr id="293" name="Google Shape;293;p5"/>
          <p:cNvPicPr preferRelativeResize="0"/>
          <p:nvPr/>
        </p:nvPicPr>
        <p:blipFill>
          <a:blip r:embed="rId6">
            <a:alphaModFix/>
          </a:blip>
          <a:stretch>
            <a:fillRect/>
          </a:stretch>
        </p:blipFill>
        <p:spPr>
          <a:xfrm rot="5400000">
            <a:off x="1295400" y="4857750"/>
            <a:ext cx="304800" cy="304800"/>
          </a:xfrm>
          <a:prstGeom prst="rect">
            <a:avLst/>
          </a:prstGeom>
          <a:noFill/>
          <a:ln>
            <a:noFill/>
          </a:ln>
        </p:spPr>
      </p:pic>
      <p:pic>
        <p:nvPicPr>
          <p:cNvPr id="294" name="Google Shape;294;p5"/>
          <p:cNvPicPr preferRelativeResize="0"/>
          <p:nvPr/>
        </p:nvPicPr>
        <p:blipFill>
          <a:blip r:embed="rId7">
            <a:alphaModFix/>
          </a:blip>
          <a:stretch>
            <a:fillRect/>
          </a:stretch>
        </p:blipFill>
        <p:spPr>
          <a:xfrm rot="5400000">
            <a:off x="1905000" y="4857750"/>
            <a:ext cx="304800" cy="304800"/>
          </a:xfrm>
          <a:prstGeom prst="rect">
            <a:avLst/>
          </a:prstGeom>
          <a:noFill/>
          <a:ln>
            <a:noFill/>
          </a:ln>
        </p:spPr>
      </p:pic>
      <p:pic>
        <p:nvPicPr>
          <p:cNvPr id="295" name="Google Shape;295;p5"/>
          <p:cNvPicPr preferRelativeResize="0"/>
          <p:nvPr/>
        </p:nvPicPr>
        <p:blipFill>
          <a:blip r:embed="rId4">
            <a:alphaModFix/>
          </a:blip>
          <a:stretch>
            <a:fillRect/>
          </a:stretch>
        </p:blipFill>
        <p:spPr>
          <a:xfrm rot="5400000">
            <a:off x="990600" y="4857750"/>
            <a:ext cx="304800" cy="304800"/>
          </a:xfrm>
          <a:prstGeom prst="rect">
            <a:avLst/>
          </a:prstGeom>
          <a:noFill/>
          <a:ln>
            <a:noFill/>
          </a:ln>
        </p:spPr>
      </p:pic>
      <p:pic>
        <p:nvPicPr>
          <p:cNvPr id="296" name="Google Shape;296;p5"/>
          <p:cNvPicPr preferRelativeResize="0"/>
          <p:nvPr/>
        </p:nvPicPr>
        <p:blipFill>
          <a:blip r:embed="rId4">
            <a:alphaModFix/>
          </a:blip>
          <a:stretch>
            <a:fillRect/>
          </a:stretch>
        </p:blipFill>
        <p:spPr>
          <a:xfrm rot="-5400000">
            <a:off x="7315200" y="4552950"/>
            <a:ext cx="304800" cy="304800"/>
          </a:xfrm>
          <a:prstGeom prst="rect">
            <a:avLst/>
          </a:prstGeom>
          <a:noFill/>
          <a:ln>
            <a:noFill/>
          </a:ln>
        </p:spPr>
      </p:pic>
      <p:pic>
        <p:nvPicPr>
          <p:cNvPr id="297" name="Google Shape;297;p5"/>
          <p:cNvPicPr preferRelativeResize="0"/>
          <p:nvPr/>
        </p:nvPicPr>
        <p:blipFill>
          <a:blip r:embed="rId4">
            <a:alphaModFix/>
          </a:blip>
          <a:stretch>
            <a:fillRect/>
          </a:stretch>
        </p:blipFill>
        <p:spPr>
          <a:xfrm rot="10800000">
            <a:off x="7620000" y="4552950"/>
            <a:ext cx="304800" cy="304800"/>
          </a:xfrm>
          <a:prstGeom prst="rect">
            <a:avLst/>
          </a:prstGeom>
          <a:noFill/>
          <a:ln>
            <a:noFill/>
          </a:ln>
        </p:spPr>
      </p:pic>
      <p:pic>
        <p:nvPicPr>
          <p:cNvPr id="298" name="Google Shape;298;p5"/>
          <p:cNvPicPr preferRelativeResize="0"/>
          <p:nvPr/>
        </p:nvPicPr>
        <p:blipFill>
          <a:blip r:embed="rId4">
            <a:alphaModFix/>
          </a:blip>
          <a:stretch>
            <a:fillRect/>
          </a:stretch>
        </p:blipFill>
        <p:spPr>
          <a:xfrm rot="-5400000">
            <a:off x="5505450" y="4552950"/>
            <a:ext cx="304800" cy="304800"/>
          </a:xfrm>
          <a:prstGeom prst="rect">
            <a:avLst/>
          </a:prstGeom>
          <a:noFill/>
          <a:ln>
            <a:noFill/>
          </a:ln>
        </p:spPr>
      </p:pic>
      <p:pic>
        <p:nvPicPr>
          <p:cNvPr id="299" name="Google Shape;299;p5"/>
          <p:cNvPicPr preferRelativeResize="0"/>
          <p:nvPr/>
        </p:nvPicPr>
        <p:blipFill>
          <a:blip r:embed="rId4">
            <a:alphaModFix/>
          </a:blip>
          <a:stretch>
            <a:fillRect/>
          </a:stretch>
        </p:blipFill>
        <p:spPr>
          <a:xfrm rot="-5400000">
            <a:off x="6410325" y="4552950"/>
            <a:ext cx="304800" cy="304800"/>
          </a:xfrm>
          <a:prstGeom prst="rect">
            <a:avLst/>
          </a:prstGeom>
          <a:noFill/>
          <a:ln>
            <a:noFill/>
          </a:ln>
        </p:spPr>
      </p:pic>
      <p:pic>
        <p:nvPicPr>
          <p:cNvPr id="300" name="Google Shape;300;p5"/>
          <p:cNvPicPr preferRelativeResize="0"/>
          <p:nvPr/>
        </p:nvPicPr>
        <p:blipFill>
          <a:blip r:embed="rId4">
            <a:alphaModFix/>
          </a:blip>
          <a:stretch>
            <a:fillRect/>
          </a:stretch>
        </p:blipFill>
        <p:spPr>
          <a:xfrm rot="10800000">
            <a:off x="6715125" y="4552950"/>
            <a:ext cx="304800" cy="304800"/>
          </a:xfrm>
          <a:prstGeom prst="rect">
            <a:avLst/>
          </a:prstGeom>
          <a:noFill/>
          <a:ln>
            <a:noFill/>
          </a:ln>
        </p:spPr>
      </p:pic>
      <p:pic>
        <p:nvPicPr>
          <p:cNvPr id="301" name="Google Shape;301;p5"/>
          <p:cNvPicPr preferRelativeResize="0"/>
          <p:nvPr/>
        </p:nvPicPr>
        <p:blipFill>
          <a:blip r:embed="rId4">
            <a:alphaModFix/>
          </a:blip>
          <a:stretch>
            <a:fillRect/>
          </a:stretch>
        </p:blipFill>
        <p:spPr>
          <a:xfrm rot="-5400000">
            <a:off x="1600200" y="4552950"/>
            <a:ext cx="304800" cy="304800"/>
          </a:xfrm>
          <a:prstGeom prst="rect">
            <a:avLst/>
          </a:prstGeom>
          <a:noFill/>
          <a:ln>
            <a:noFill/>
          </a:ln>
        </p:spPr>
      </p:pic>
      <p:pic>
        <p:nvPicPr>
          <p:cNvPr id="302" name="Google Shape;302;p5"/>
          <p:cNvPicPr preferRelativeResize="0"/>
          <p:nvPr/>
        </p:nvPicPr>
        <p:blipFill>
          <a:blip r:embed="rId5">
            <a:alphaModFix/>
          </a:blip>
          <a:stretch>
            <a:fillRect/>
          </a:stretch>
        </p:blipFill>
        <p:spPr>
          <a:xfrm rot="-5400000">
            <a:off x="2209800" y="4552950"/>
            <a:ext cx="304800" cy="304800"/>
          </a:xfrm>
          <a:prstGeom prst="rect">
            <a:avLst/>
          </a:prstGeom>
          <a:noFill/>
          <a:ln>
            <a:noFill/>
          </a:ln>
        </p:spPr>
      </p:pic>
      <p:pic>
        <p:nvPicPr>
          <p:cNvPr id="303" name="Google Shape;303;p5"/>
          <p:cNvPicPr preferRelativeResize="0"/>
          <p:nvPr/>
        </p:nvPicPr>
        <p:blipFill>
          <a:blip r:embed="rId4">
            <a:alphaModFix/>
          </a:blip>
          <a:stretch>
            <a:fillRect/>
          </a:stretch>
        </p:blipFill>
        <p:spPr>
          <a:xfrm rot="10800000">
            <a:off x="2800350" y="4552950"/>
            <a:ext cx="304800" cy="304800"/>
          </a:xfrm>
          <a:prstGeom prst="rect">
            <a:avLst/>
          </a:prstGeom>
          <a:noFill/>
          <a:ln>
            <a:noFill/>
          </a:ln>
        </p:spPr>
      </p:pic>
      <p:pic>
        <p:nvPicPr>
          <p:cNvPr id="304" name="Google Shape;304;p5"/>
          <p:cNvPicPr preferRelativeResize="0"/>
          <p:nvPr/>
        </p:nvPicPr>
        <p:blipFill>
          <a:blip r:embed="rId4">
            <a:alphaModFix/>
          </a:blip>
          <a:stretch>
            <a:fillRect/>
          </a:stretch>
        </p:blipFill>
        <p:spPr>
          <a:xfrm rot="-5400000">
            <a:off x="3086100" y="4552950"/>
            <a:ext cx="304800" cy="30480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305" name="Shape 305"/>
        <p:cNvGrpSpPr/>
        <p:nvPr/>
      </p:nvGrpSpPr>
      <p:grpSpPr>
        <a:xfrm>
          <a:off x="0" y="0"/>
          <a:ext cx="0" cy="0"/>
          <a:chOff x="0" y="0"/>
          <a:chExt cx="0" cy="0"/>
        </a:xfrm>
      </p:grpSpPr>
      <p:sp>
        <p:nvSpPr>
          <p:cNvPr id="306" name="Google Shape;306;p6"/>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lstStyle>
            <a:lvl1pPr lvl="0">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307" name="Google Shape;307;p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08" name="Shape 308"/>
        <p:cNvGrpSpPr/>
        <p:nvPr/>
      </p:nvGrpSpPr>
      <p:grpSpPr>
        <a:xfrm>
          <a:off x="0" y="0"/>
          <a:ext cx="0" cy="0"/>
          <a:chOff x="0" y="0"/>
          <a:chExt cx="0" cy="0"/>
        </a:xfrm>
      </p:grpSpPr>
      <p:sp>
        <p:nvSpPr>
          <p:cNvPr id="309" name="Google Shape;309;p7"/>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lstStyle>
            <a:lvl1pPr lvl="0">
              <a:spcBef>
                <a:spcPts val="0"/>
              </a:spcBef>
              <a:spcAft>
                <a:spcPts val="0"/>
              </a:spcAft>
              <a:buSzPts val="2400"/>
              <a:buChar char="●"/>
              <a:defRPr sz="2400"/>
            </a:lvl1pPr>
            <a:lvl2pPr lvl="1">
              <a:spcBef>
                <a:spcPts val="0"/>
              </a:spcBef>
              <a:spcAft>
                <a:spcPts val="0"/>
              </a:spcAft>
              <a:buSzPts val="2400"/>
              <a:buChar char="○"/>
              <a:defRPr sz="2400"/>
            </a:lvl2pPr>
            <a:lvl3pPr lvl="2">
              <a:spcBef>
                <a:spcPts val="0"/>
              </a:spcBef>
              <a:spcAft>
                <a:spcPts val="0"/>
              </a:spcAft>
              <a:buSzPts val="2400"/>
              <a:buChar char="■"/>
              <a:defRPr sz="2400"/>
            </a:lvl3pPr>
            <a:lvl4pPr lvl="3">
              <a:spcBef>
                <a:spcPts val="0"/>
              </a:spcBef>
              <a:spcAft>
                <a:spcPts val="0"/>
              </a:spcAft>
              <a:buSzPts val="2400"/>
              <a:buChar char="●"/>
              <a:defRPr sz="2400"/>
            </a:lvl4pPr>
            <a:lvl5pPr lvl="4">
              <a:spcBef>
                <a:spcPts val="0"/>
              </a:spcBef>
              <a:spcAft>
                <a:spcPts val="0"/>
              </a:spcAft>
              <a:buSzPts val="2400"/>
              <a:buChar char="○"/>
              <a:defRPr sz="2400"/>
            </a:lvl5pPr>
            <a:lvl6pPr lvl="5">
              <a:spcBef>
                <a:spcPts val="0"/>
              </a:spcBef>
              <a:spcAft>
                <a:spcPts val="0"/>
              </a:spcAft>
              <a:buSzPts val="2400"/>
              <a:buChar char="■"/>
              <a:defRPr sz="2400"/>
            </a:lvl6pPr>
            <a:lvl7pPr lvl="6">
              <a:spcBef>
                <a:spcPts val="0"/>
              </a:spcBef>
              <a:spcAft>
                <a:spcPts val="0"/>
              </a:spcAft>
              <a:buSzPts val="2400"/>
              <a:buChar char="●"/>
              <a:defRPr sz="2400"/>
            </a:lvl7pPr>
            <a:lvl8pPr lvl="7">
              <a:spcBef>
                <a:spcPts val="0"/>
              </a:spcBef>
              <a:spcAft>
                <a:spcPts val="0"/>
              </a:spcAft>
              <a:buSzPts val="2400"/>
              <a:buChar char="○"/>
              <a:defRPr sz="2400"/>
            </a:lvl8pPr>
            <a:lvl9pPr lvl="8">
              <a:spcBef>
                <a:spcPts val="0"/>
              </a:spcBef>
              <a:spcAft>
                <a:spcPts val="0"/>
              </a:spcAft>
              <a:buSzPts val="2400"/>
              <a:buChar char="■"/>
              <a:defRPr sz="2400"/>
            </a:lvl9pPr>
          </a:lstStyle>
          <a:p/>
        </p:txBody>
      </p:sp>
      <p:sp>
        <p:nvSpPr>
          <p:cNvPr id="310" name="Google Shape;310;p7"/>
          <p:cNvSpPr txBox="1"/>
          <p:nvPr>
            <p:ph idx="1" type="body"/>
          </p:nvPr>
        </p:nvSpPr>
        <p:spPr>
          <a:xfrm>
            <a:off x="311700" y="1389600"/>
            <a:ext cx="2808000" cy="3179400"/>
          </a:xfrm>
          <a:prstGeom prst="rect">
            <a:avLst/>
          </a:prstGeom>
          <a:noFill/>
          <a:ln>
            <a:noFill/>
          </a:ln>
        </p:spPr>
        <p:txBody>
          <a:bodyPr anchorCtr="0" anchor="ctr"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1" name="Google Shape;311;p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12" name="Shape 312"/>
        <p:cNvGrpSpPr/>
        <p:nvPr/>
      </p:nvGrpSpPr>
      <p:grpSpPr>
        <a:xfrm>
          <a:off x="0" y="0"/>
          <a:ext cx="0" cy="0"/>
          <a:chOff x="0" y="0"/>
          <a:chExt cx="0" cy="0"/>
        </a:xfrm>
      </p:grpSpPr>
      <p:sp>
        <p:nvSpPr>
          <p:cNvPr id="313" name="Google Shape;313;p8"/>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lstStyle>
            <a:lvl1pPr lvl="0">
              <a:spcBef>
                <a:spcPts val="0"/>
              </a:spcBef>
              <a:spcAft>
                <a:spcPts val="0"/>
              </a:spcAft>
              <a:buSzPts val="4800"/>
              <a:buChar char="●"/>
              <a:defRPr sz="4800"/>
            </a:lvl1pPr>
            <a:lvl2pPr lvl="1">
              <a:spcBef>
                <a:spcPts val="0"/>
              </a:spcBef>
              <a:spcAft>
                <a:spcPts val="0"/>
              </a:spcAft>
              <a:buSzPts val="4800"/>
              <a:buChar char="○"/>
              <a:defRPr sz="4800"/>
            </a:lvl2pPr>
            <a:lvl3pPr lvl="2">
              <a:spcBef>
                <a:spcPts val="0"/>
              </a:spcBef>
              <a:spcAft>
                <a:spcPts val="0"/>
              </a:spcAft>
              <a:buSzPts val="4800"/>
              <a:buChar char="■"/>
              <a:defRPr sz="4800"/>
            </a:lvl3pPr>
            <a:lvl4pPr lvl="3">
              <a:spcBef>
                <a:spcPts val="0"/>
              </a:spcBef>
              <a:spcAft>
                <a:spcPts val="0"/>
              </a:spcAft>
              <a:buSzPts val="4800"/>
              <a:buChar char="●"/>
              <a:defRPr sz="4800"/>
            </a:lvl4pPr>
            <a:lvl5pPr lvl="4">
              <a:spcBef>
                <a:spcPts val="0"/>
              </a:spcBef>
              <a:spcAft>
                <a:spcPts val="0"/>
              </a:spcAft>
              <a:buSzPts val="4800"/>
              <a:buChar char="○"/>
              <a:defRPr sz="4800"/>
            </a:lvl5pPr>
            <a:lvl6pPr lvl="5">
              <a:spcBef>
                <a:spcPts val="0"/>
              </a:spcBef>
              <a:spcAft>
                <a:spcPts val="0"/>
              </a:spcAft>
              <a:buSzPts val="4800"/>
              <a:buChar char="■"/>
              <a:defRPr sz="4800"/>
            </a:lvl6pPr>
            <a:lvl7pPr lvl="6">
              <a:spcBef>
                <a:spcPts val="0"/>
              </a:spcBef>
              <a:spcAft>
                <a:spcPts val="0"/>
              </a:spcAft>
              <a:buSzPts val="4800"/>
              <a:buChar char="●"/>
              <a:defRPr sz="4800"/>
            </a:lvl7pPr>
            <a:lvl8pPr lvl="7">
              <a:spcBef>
                <a:spcPts val="0"/>
              </a:spcBef>
              <a:spcAft>
                <a:spcPts val="0"/>
              </a:spcAft>
              <a:buSzPts val="4800"/>
              <a:buChar char="○"/>
              <a:defRPr sz="4800"/>
            </a:lvl8pPr>
            <a:lvl9pPr lvl="8">
              <a:spcBef>
                <a:spcPts val="0"/>
              </a:spcBef>
              <a:spcAft>
                <a:spcPts val="0"/>
              </a:spcAft>
              <a:buSzPts val="4800"/>
              <a:buChar char="■"/>
              <a:defRPr sz="4800"/>
            </a:lvl9pPr>
          </a:lstStyle>
          <a:p/>
        </p:txBody>
      </p:sp>
      <p:sp>
        <p:nvSpPr>
          <p:cNvPr id="314" name="Google Shape;314;p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15" name="Shape 315"/>
        <p:cNvGrpSpPr/>
        <p:nvPr/>
      </p:nvGrpSpPr>
      <p:grpSpPr>
        <a:xfrm>
          <a:off x="0" y="0"/>
          <a:ext cx="0" cy="0"/>
          <a:chOff x="0" y="0"/>
          <a:chExt cx="0" cy="0"/>
        </a:xfrm>
      </p:grpSpPr>
      <p:sp>
        <p:nvSpPr>
          <p:cNvPr id="316" name="Google Shape;31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9"/>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lstStyle>
            <a:lvl1pPr lvl="0" algn="ctr">
              <a:spcBef>
                <a:spcPts val="0"/>
              </a:spcBef>
              <a:spcAft>
                <a:spcPts val="0"/>
              </a:spcAft>
              <a:buSzPts val="4200"/>
              <a:buChar char="●"/>
              <a:defRPr sz="4200"/>
            </a:lvl1pPr>
            <a:lvl2pPr lvl="1" algn="ctr">
              <a:spcBef>
                <a:spcPts val="0"/>
              </a:spcBef>
              <a:spcAft>
                <a:spcPts val="0"/>
              </a:spcAft>
              <a:buSzPts val="4200"/>
              <a:buChar char="○"/>
              <a:defRPr sz="4200"/>
            </a:lvl2pPr>
            <a:lvl3pPr lvl="2" algn="ctr">
              <a:spcBef>
                <a:spcPts val="0"/>
              </a:spcBef>
              <a:spcAft>
                <a:spcPts val="0"/>
              </a:spcAft>
              <a:buSzPts val="4200"/>
              <a:buChar char="■"/>
              <a:defRPr sz="4200"/>
            </a:lvl3pPr>
            <a:lvl4pPr lvl="3" algn="ctr">
              <a:spcBef>
                <a:spcPts val="0"/>
              </a:spcBef>
              <a:spcAft>
                <a:spcPts val="0"/>
              </a:spcAft>
              <a:buSzPts val="4200"/>
              <a:buChar char="●"/>
              <a:defRPr sz="4200"/>
            </a:lvl4pPr>
            <a:lvl5pPr lvl="4" algn="ctr">
              <a:spcBef>
                <a:spcPts val="0"/>
              </a:spcBef>
              <a:spcAft>
                <a:spcPts val="0"/>
              </a:spcAft>
              <a:buSzPts val="4200"/>
              <a:buChar char="○"/>
              <a:defRPr sz="4200"/>
            </a:lvl5pPr>
            <a:lvl6pPr lvl="5" algn="ctr">
              <a:spcBef>
                <a:spcPts val="0"/>
              </a:spcBef>
              <a:spcAft>
                <a:spcPts val="0"/>
              </a:spcAft>
              <a:buSzPts val="4200"/>
              <a:buChar char="■"/>
              <a:defRPr sz="4200"/>
            </a:lvl6pPr>
            <a:lvl7pPr lvl="6" algn="ctr">
              <a:spcBef>
                <a:spcPts val="0"/>
              </a:spcBef>
              <a:spcAft>
                <a:spcPts val="0"/>
              </a:spcAft>
              <a:buSzPts val="4200"/>
              <a:buChar char="●"/>
              <a:defRPr sz="4200"/>
            </a:lvl7pPr>
            <a:lvl8pPr lvl="7" algn="ctr">
              <a:spcBef>
                <a:spcPts val="0"/>
              </a:spcBef>
              <a:spcAft>
                <a:spcPts val="0"/>
              </a:spcAft>
              <a:buSzPts val="4200"/>
              <a:buChar char="○"/>
              <a:defRPr sz="4200"/>
            </a:lvl8pPr>
            <a:lvl9pPr lvl="8" algn="ctr">
              <a:spcBef>
                <a:spcPts val="0"/>
              </a:spcBef>
              <a:spcAft>
                <a:spcPts val="0"/>
              </a:spcAft>
              <a:buSzPts val="4200"/>
              <a:buChar char="■"/>
              <a:defRPr sz="4200"/>
            </a:lvl9pPr>
          </a:lstStyle>
          <a:p/>
        </p:txBody>
      </p:sp>
      <p:sp>
        <p:nvSpPr>
          <p:cNvPr id="318" name="Google Shape;318;p9"/>
          <p:cNvSpPr txBox="1"/>
          <p:nvPr>
            <p:ph idx="1" type="subTitle"/>
          </p:nvPr>
        </p:nvSpPr>
        <p:spPr>
          <a:xfrm>
            <a:off x="265500" y="2803075"/>
            <a:ext cx="4045200" cy="1235100"/>
          </a:xfrm>
          <a:prstGeom prst="rect">
            <a:avLst/>
          </a:prstGeom>
          <a:noFill/>
          <a:ln>
            <a:noFill/>
          </a:ln>
        </p:spPr>
        <p:txBody>
          <a:bodyPr anchorCtr="0" anchor="ctr"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19" name="Google Shape;319;p9"/>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320" name="Google Shape;320;p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321" name="Shape 321"/>
        <p:cNvGrpSpPr/>
        <p:nvPr/>
      </p:nvGrpSpPr>
      <p:grpSpPr>
        <a:xfrm>
          <a:off x="0" y="0"/>
          <a:ext cx="0" cy="0"/>
          <a:chOff x="0" y="0"/>
          <a:chExt cx="0" cy="0"/>
        </a:xfrm>
      </p:grpSpPr>
      <p:sp>
        <p:nvSpPr>
          <p:cNvPr id="322" name="Google Shape;322;p10"/>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lstStyle>
            <a:lvl1pPr indent="-228600" lvl="0" marL="457200">
              <a:lnSpc>
                <a:spcPct val="100000"/>
              </a:lnSpc>
              <a:spcBef>
                <a:spcPts val="0"/>
              </a:spcBef>
              <a:spcAft>
                <a:spcPts val="0"/>
              </a:spcAft>
              <a:buSzPts val="1400"/>
              <a:buNone/>
              <a:defRPr/>
            </a:lvl1pPr>
          </a:lstStyle>
          <a:p/>
        </p:txBody>
      </p:sp>
      <p:sp>
        <p:nvSpPr>
          <p:cNvPr id="323" name="Google Shape;323;p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rgbClr val="FF7F50"/>
        </a:solidFill>
      </p:bgPr>
    </p:bg>
    <p:spTree>
      <p:nvGrpSpPr>
        <p:cNvPr id="5" name="Shape 5"/>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image" Target="../media/image12.gi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41.gi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33.png"/><Relationship Id="rId4" Type="http://schemas.openxmlformats.org/officeDocument/2006/relationships/image" Target="../media/image35.png"/><Relationship Id="rId5" Type="http://schemas.openxmlformats.org/officeDocument/2006/relationships/image" Target="../media/image34.png"/><Relationship Id="rId6" Type="http://schemas.openxmlformats.org/officeDocument/2006/relationships/image" Target="../media/image38.png"/><Relationship Id="rId7" Type="http://schemas.openxmlformats.org/officeDocument/2006/relationships/image" Target="../media/image3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2.gif"/><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30.gif"/><Relationship Id="rId4" Type="http://schemas.openxmlformats.org/officeDocument/2006/relationships/image" Target="../media/image24.g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8.png"/><Relationship Id="rId4" Type="http://schemas.openxmlformats.org/officeDocument/2006/relationships/image" Target="../media/image15.png"/><Relationship Id="rId5" Type="http://schemas.openxmlformats.org/officeDocument/2006/relationships/image" Target="../media/image27.gif"/><Relationship Id="rId6" Type="http://schemas.openxmlformats.org/officeDocument/2006/relationships/image" Target="../media/image25.gi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3.png"/><Relationship Id="rId4" Type="http://schemas.openxmlformats.org/officeDocument/2006/relationships/image" Target="../media/image19.png"/><Relationship Id="rId9" Type="http://schemas.openxmlformats.org/officeDocument/2006/relationships/image" Target="../media/image23.gif"/><Relationship Id="rId5" Type="http://schemas.openxmlformats.org/officeDocument/2006/relationships/image" Target="../media/image10.png"/><Relationship Id="rId6" Type="http://schemas.openxmlformats.org/officeDocument/2006/relationships/image" Target="../media/image20.png"/><Relationship Id="rId7" Type="http://schemas.openxmlformats.org/officeDocument/2006/relationships/image" Target="../media/image16.png"/><Relationship Id="rId8"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7.png"/><Relationship Id="rId4" Type="http://schemas.openxmlformats.org/officeDocument/2006/relationships/image" Target="../media/image18.png"/><Relationship Id="rId11" Type="http://schemas.openxmlformats.org/officeDocument/2006/relationships/image" Target="../media/image26.png"/><Relationship Id="rId10" Type="http://schemas.openxmlformats.org/officeDocument/2006/relationships/image" Target="../media/image32.png"/><Relationship Id="rId12" Type="http://schemas.openxmlformats.org/officeDocument/2006/relationships/image" Target="../media/image40.png"/><Relationship Id="rId9" Type="http://schemas.openxmlformats.org/officeDocument/2006/relationships/image" Target="../media/image28.png"/><Relationship Id="rId5" Type="http://schemas.openxmlformats.org/officeDocument/2006/relationships/image" Target="../media/image21.png"/><Relationship Id="rId6" Type="http://schemas.openxmlformats.org/officeDocument/2006/relationships/image" Target="../media/image11.png"/><Relationship Id="rId7" Type="http://schemas.openxmlformats.org/officeDocument/2006/relationships/image" Target="../media/image14.png"/><Relationship Id="rId8" Type="http://schemas.openxmlformats.org/officeDocument/2006/relationships/image" Target="../media/image2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37.gi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36.gi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7.gi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39.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3" name="Shape 333"/>
        <p:cNvGrpSpPr/>
        <p:nvPr/>
      </p:nvGrpSpPr>
      <p:grpSpPr>
        <a:xfrm>
          <a:off x="0" y="0"/>
          <a:ext cx="0" cy="0"/>
          <a:chOff x="0" y="0"/>
          <a:chExt cx="0" cy="0"/>
        </a:xfrm>
      </p:grpSpPr>
      <p:pic>
        <p:nvPicPr>
          <p:cNvPr id="334" name="Google Shape;334;p13"/>
          <p:cNvPicPr preferRelativeResize="0"/>
          <p:nvPr/>
        </p:nvPicPr>
        <p:blipFill>
          <a:blip r:embed="rId3">
            <a:alphaModFix/>
          </a:blip>
          <a:stretch>
            <a:fillRect/>
          </a:stretch>
        </p:blipFill>
        <p:spPr>
          <a:xfrm>
            <a:off x="1152525" y="1800225"/>
            <a:ext cx="6838950" cy="1543050"/>
          </a:xfrm>
          <a:prstGeom prst="rect">
            <a:avLst/>
          </a:prstGeom>
          <a:noFill/>
          <a:ln>
            <a:noFill/>
          </a:ln>
          <a:effectLst>
            <a:reflection blurRad="0" dir="5400000" dist="38100" endA="0" endPos="30000" fadeDir="5400012" kx="0" rotWithShape="0" algn="bl" stPos="0" sy="-100000" ky="0"/>
          </a:effectLst>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3" name="Shape 423"/>
        <p:cNvGrpSpPr/>
        <p:nvPr/>
      </p:nvGrpSpPr>
      <p:grpSpPr>
        <a:xfrm>
          <a:off x="0" y="0"/>
          <a:ext cx="0" cy="0"/>
          <a:chOff x="0" y="0"/>
          <a:chExt cx="0" cy="0"/>
        </a:xfrm>
      </p:grpSpPr>
      <p:sp>
        <p:nvSpPr>
          <p:cNvPr id="424" name="Google Shape;424;p22"/>
          <p:cNvSpPr txBox="1"/>
          <p:nvPr/>
        </p:nvSpPr>
        <p:spPr>
          <a:xfrm>
            <a:off x="2449200" y="153100"/>
            <a:ext cx="3716400" cy="50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rgbClr val="1E1E1E"/>
                </a:solidFill>
                <a:latin typeface="Courier New"/>
                <a:ea typeface="Courier New"/>
                <a:cs typeface="Courier New"/>
                <a:sym typeface="Courier New"/>
              </a:rPr>
              <a:t>Behind the Scenes</a:t>
            </a:r>
            <a:endParaRPr sz="2400">
              <a:solidFill>
                <a:srgbClr val="1E1E1E"/>
              </a:solidFill>
              <a:latin typeface="Courier New"/>
              <a:ea typeface="Courier New"/>
              <a:cs typeface="Courier New"/>
              <a:sym typeface="Courier New"/>
            </a:endParaRPr>
          </a:p>
        </p:txBody>
      </p:sp>
      <p:sp>
        <p:nvSpPr>
          <p:cNvPr id="425" name="Google Shape;425;p22"/>
          <p:cNvSpPr txBox="1"/>
          <p:nvPr/>
        </p:nvSpPr>
        <p:spPr>
          <a:xfrm>
            <a:off x="1333525" y="1193125"/>
            <a:ext cx="2767200" cy="69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3000">
                <a:latin typeface="Courier New"/>
                <a:ea typeface="Courier New"/>
                <a:cs typeface="Courier New"/>
                <a:sym typeface="Courier New"/>
              </a:rPr>
              <a:t>Networking</a:t>
            </a:r>
            <a:endParaRPr sz="3000">
              <a:latin typeface="Courier New"/>
              <a:ea typeface="Courier New"/>
              <a:cs typeface="Courier New"/>
              <a:sym typeface="Courier New"/>
            </a:endParaRPr>
          </a:p>
        </p:txBody>
      </p:sp>
      <p:sp>
        <p:nvSpPr>
          <p:cNvPr id="426" name="Google Shape;426;p22"/>
          <p:cNvSpPr/>
          <p:nvPr/>
        </p:nvSpPr>
        <p:spPr>
          <a:xfrm>
            <a:off x="3624775" y="2047325"/>
            <a:ext cx="1971900" cy="15438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22"/>
          <p:cNvSpPr/>
          <p:nvPr/>
        </p:nvSpPr>
        <p:spPr>
          <a:xfrm>
            <a:off x="4249349" y="2231400"/>
            <a:ext cx="709500" cy="5052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sz="900"/>
              <a:t>Database</a:t>
            </a:r>
            <a:endParaRPr sz="900"/>
          </a:p>
        </p:txBody>
      </p:sp>
      <p:sp>
        <p:nvSpPr>
          <p:cNvPr id="428" name="Google Shape;428;p22"/>
          <p:cNvSpPr/>
          <p:nvPr/>
        </p:nvSpPr>
        <p:spPr>
          <a:xfrm>
            <a:off x="4309350" y="3117125"/>
            <a:ext cx="525300" cy="3174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sz="900"/>
              <a:t>Server</a:t>
            </a:r>
            <a:endParaRPr sz="900"/>
          </a:p>
        </p:txBody>
      </p:sp>
      <p:sp>
        <p:nvSpPr>
          <p:cNvPr id="429" name="Google Shape;429;p22"/>
          <p:cNvSpPr/>
          <p:nvPr/>
        </p:nvSpPr>
        <p:spPr>
          <a:xfrm>
            <a:off x="4348075" y="3883500"/>
            <a:ext cx="525300" cy="3174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sz="900"/>
              <a:t>Client</a:t>
            </a:r>
            <a:endParaRPr sz="900"/>
          </a:p>
        </p:txBody>
      </p:sp>
      <p:sp>
        <p:nvSpPr>
          <p:cNvPr id="430" name="Google Shape;430;p22"/>
          <p:cNvSpPr/>
          <p:nvPr/>
        </p:nvSpPr>
        <p:spPr>
          <a:xfrm>
            <a:off x="5359575" y="4255400"/>
            <a:ext cx="525300" cy="3174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sz="900"/>
              <a:t>Client</a:t>
            </a:r>
            <a:endParaRPr sz="900"/>
          </a:p>
        </p:txBody>
      </p:sp>
      <p:sp>
        <p:nvSpPr>
          <p:cNvPr id="431" name="Google Shape;431;p22"/>
          <p:cNvSpPr/>
          <p:nvPr/>
        </p:nvSpPr>
        <p:spPr>
          <a:xfrm>
            <a:off x="3296825" y="4255400"/>
            <a:ext cx="525300" cy="3174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sz="900"/>
              <a:t>Client</a:t>
            </a:r>
            <a:endParaRPr sz="900"/>
          </a:p>
        </p:txBody>
      </p:sp>
      <p:sp>
        <p:nvSpPr>
          <p:cNvPr id="432" name="Google Shape;432;p22"/>
          <p:cNvSpPr txBox="1"/>
          <p:nvPr/>
        </p:nvSpPr>
        <p:spPr>
          <a:xfrm>
            <a:off x="3296825" y="4572800"/>
            <a:ext cx="587400" cy="8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900"/>
              <a:t>[Host]</a:t>
            </a:r>
            <a:endParaRPr sz="900"/>
          </a:p>
        </p:txBody>
      </p:sp>
      <p:sp>
        <p:nvSpPr>
          <p:cNvPr id="433" name="Google Shape;433;p22"/>
          <p:cNvSpPr/>
          <p:nvPr/>
        </p:nvSpPr>
        <p:spPr>
          <a:xfrm rot="5400000">
            <a:off x="4370550" y="2859125"/>
            <a:ext cx="402900" cy="105000"/>
          </a:xfrm>
          <a:prstGeom prst="lef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22"/>
          <p:cNvSpPr/>
          <p:nvPr/>
        </p:nvSpPr>
        <p:spPr>
          <a:xfrm rot="5400000">
            <a:off x="4370550" y="3606513"/>
            <a:ext cx="402900" cy="105000"/>
          </a:xfrm>
          <a:prstGeom prst="leftRightArrow">
            <a:avLst>
              <a:gd fmla="val 50000" name="adj1"/>
              <a:gd fmla="val 50000" name="adj2"/>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22"/>
          <p:cNvSpPr/>
          <p:nvPr/>
        </p:nvSpPr>
        <p:spPr>
          <a:xfrm rot="7962808">
            <a:off x="3585428" y="3792084"/>
            <a:ext cx="951746" cy="105083"/>
          </a:xfrm>
          <a:prstGeom prst="leftRightArrow">
            <a:avLst>
              <a:gd fmla="val 50000" name="adj1"/>
              <a:gd fmla="val 50000" name="adj2"/>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22"/>
          <p:cNvSpPr/>
          <p:nvPr/>
        </p:nvSpPr>
        <p:spPr>
          <a:xfrm rot="2694637">
            <a:off x="4619673" y="3792354"/>
            <a:ext cx="951838" cy="105217"/>
          </a:xfrm>
          <a:prstGeom prst="leftRightArrow">
            <a:avLst>
              <a:gd fmla="val 50000" name="adj1"/>
              <a:gd fmla="val 50000" name="adj2"/>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22"/>
          <p:cNvSpPr/>
          <p:nvPr/>
        </p:nvSpPr>
        <p:spPr>
          <a:xfrm rot="9210421">
            <a:off x="3817523" y="4256199"/>
            <a:ext cx="533303" cy="105587"/>
          </a:xfrm>
          <a:prstGeom prst="leftRightArrow">
            <a:avLst>
              <a:gd fmla="val 50000" name="adj1"/>
              <a:gd fmla="val 50000" name="adj2"/>
            </a:avLst>
          </a:prstGeom>
          <a:solidFill>
            <a:srgbClr val="98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22"/>
          <p:cNvSpPr/>
          <p:nvPr/>
        </p:nvSpPr>
        <p:spPr>
          <a:xfrm rot="10800000">
            <a:off x="3876700" y="4404350"/>
            <a:ext cx="1443000" cy="105000"/>
          </a:xfrm>
          <a:prstGeom prst="leftRightArrow">
            <a:avLst>
              <a:gd fmla="val 50000" name="adj1"/>
              <a:gd fmla="val 50000" name="adj2"/>
            </a:avLst>
          </a:prstGeom>
          <a:solidFill>
            <a:srgbClr val="98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2" name="Shape 442"/>
        <p:cNvGrpSpPr/>
        <p:nvPr/>
      </p:nvGrpSpPr>
      <p:grpSpPr>
        <a:xfrm>
          <a:off x="0" y="0"/>
          <a:ext cx="0" cy="0"/>
          <a:chOff x="0" y="0"/>
          <a:chExt cx="0" cy="0"/>
        </a:xfrm>
      </p:grpSpPr>
      <p:sp>
        <p:nvSpPr>
          <p:cNvPr id="443" name="Google Shape;443;p23"/>
          <p:cNvSpPr txBox="1"/>
          <p:nvPr/>
        </p:nvSpPr>
        <p:spPr>
          <a:xfrm>
            <a:off x="2449200" y="153100"/>
            <a:ext cx="3716400" cy="50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rgbClr val="1E1E1E"/>
                </a:solidFill>
                <a:latin typeface="Courier New"/>
                <a:ea typeface="Courier New"/>
                <a:cs typeface="Courier New"/>
                <a:sym typeface="Courier New"/>
              </a:rPr>
              <a:t>Behind the Scenes</a:t>
            </a:r>
            <a:endParaRPr sz="2400">
              <a:solidFill>
                <a:srgbClr val="1E1E1E"/>
              </a:solidFill>
              <a:latin typeface="Courier New"/>
              <a:ea typeface="Courier New"/>
              <a:cs typeface="Courier New"/>
              <a:sym typeface="Courier New"/>
            </a:endParaRPr>
          </a:p>
        </p:txBody>
      </p:sp>
      <p:sp>
        <p:nvSpPr>
          <p:cNvPr id="444" name="Google Shape;444;p23"/>
          <p:cNvSpPr txBox="1"/>
          <p:nvPr/>
        </p:nvSpPr>
        <p:spPr>
          <a:xfrm>
            <a:off x="1895000" y="1193125"/>
            <a:ext cx="1834800" cy="69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3000">
                <a:latin typeface="Courier New"/>
                <a:ea typeface="Courier New"/>
                <a:cs typeface="Courier New"/>
                <a:sym typeface="Courier New"/>
              </a:rPr>
              <a:t>Physics</a:t>
            </a:r>
            <a:endParaRPr sz="3000">
              <a:latin typeface="Courier New"/>
              <a:ea typeface="Courier New"/>
              <a:cs typeface="Courier New"/>
              <a:sym typeface="Courier New"/>
            </a:endParaRPr>
          </a:p>
        </p:txBody>
      </p:sp>
      <p:sp>
        <p:nvSpPr>
          <p:cNvPr id="445" name="Google Shape;445;p23"/>
          <p:cNvSpPr txBox="1"/>
          <p:nvPr/>
        </p:nvSpPr>
        <p:spPr>
          <a:xfrm>
            <a:off x="6005750" y="1193125"/>
            <a:ext cx="753900" cy="6918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GB" sz="3000">
                <a:latin typeface="Courier New"/>
                <a:ea typeface="Courier New"/>
                <a:cs typeface="Courier New"/>
                <a:sym typeface="Courier New"/>
              </a:rPr>
              <a:t>AI</a:t>
            </a:r>
            <a:endParaRPr sz="3000">
              <a:latin typeface="Courier New"/>
              <a:ea typeface="Courier New"/>
              <a:cs typeface="Courier New"/>
              <a:sym typeface="Courier New"/>
            </a:endParaRPr>
          </a:p>
        </p:txBody>
      </p:sp>
      <p:grpSp>
        <p:nvGrpSpPr>
          <p:cNvPr id="446" name="Google Shape;446;p23"/>
          <p:cNvGrpSpPr/>
          <p:nvPr/>
        </p:nvGrpSpPr>
        <p:grpSpPr>
          <a:xfrm>
            <a:off x="1841900" y="2185750"/>
            <a:ext cx="1822675" cy="2248000"/>
            <a:chOff x="1841900" y="2185750"/>
            <a:chExt cx="1822675" cy="2248000"/>
          </a:xfrm>
        </p:grpSpPr>
        <p:sp>
          <p:nvSpPr>
            <p:cNvPr id="447" name="Google Shape;447;p23"/>
            <p:cNvSpPr/>
            <p:nvPr/>
          </p:nvSpPr>
          <p:spPr>
            <a:xfrm>
              <a:off x="2180775" y="2185750"/>
              <a:ext cx="1483800" cy="1253400"/>
            </a:xfrm>
            <a:prstGeom prst="rect">
              <a:avLst/>
            </a:prstGeom>
            <a:noFill/>
            <a:ln cap="flat" cmpd="sng" w="2857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23"/>
            <p:cNvSpPr/>
            <p:nvPr/>
          </p:nvSpPr>
          <p:spPr>
            <a:xfrm>
              <a:off x="2862550" y="2757250"/>
              <a:ext cx="110400" cy="120300"/>
            </a:xfrm>
            <a:prstGeom prst="ellipse">
              <a:avLst/>
            </a:prstGeom>
            <a:noFill/>
            <a:ln cap="flat" cmpd="sng" w="2857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23"/>
            <p:cNvSpPr/>
            <p:nvPr/>
          </p:nvSpPr>
          <p:spPr>
            <a:xfrm>
              <a:off x="1841900" y="3180350"/>
              <a:ext cx="1483800" cy="1253400"/>
            </a:xfrm>
            <a:prstGeom prst="rect">
              <a:avLst/>
            </a:prstGeom>
            <a:noFill/>
            <a:ln cap="flat" cmpd="sng" w="2857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23"/>
            <p:cNvSpPr/>
            <p:nvPr/>
          </p:nvSpPr>
          <p:spPr>
            <a:xfrm>
              <a:off x="2523675" y="3751850"/>
              <a:ext cx="110400" cy="120300"/>
            </a:xfrm>
            <a:prstGeom prst="ellipse">
              <a:avLst/>
            </a:prstGeom>
            <a:noFill/>
            <a:ln cap="flat" cmpd="sng" w="2857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451" name="Google Shape;451;p23"/>
          <p:cNvPicPr preferRelativeResize="0"/>
          <p:nvPr/>
        </p:nvPicPr>
        <p:blipFill>
          <a:blip r:embed="rId3">
            <a:alphaModFix/>
          </a:blip>
          <a:stretch>
            <a:fillRect/>
          </a:stretch>
        </p:blipFill>
        <p:spPr>
          <a:xfrm>
            <a:off x="4712350" y="2075600"/>
            <a:ext cx="3340699" cy="24683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5" name="Shape 455"/>
        <p:cNvGrpSpPr/>
        <p:nvPr/>
      </p:nvGrpSpPr>
      <p:grpSpPr>
        <a:xfrm>
          <a:off x="0" y="0"/>
          <a:ext cx="0" cy="0"/>
          <a:chOff x="0" y="0"/>
          <a:chExt cx="0" cy="0"/>
        </a:xfrm>
      </p:grpSpPr>
      <p:sp>
        <p:nvSpPr>
          <p:cNvPr id="456" name="Google Shape;456;p24"/>
          <p:cNvSpPr txBox="1"/>
          <p:nvPr/>
        </p:nvSpPr>
        <p:spPr>
          <a:xfrm>
            <a:off x="2449200" y="153100"/>
            <a:ext cx="3167400" cy="50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rgbClr val="1E1E1E"/>
                </a:solidFill>
                <a:latin typeface="Courier New"/>
                <a:ea typeface="Courier New"/>
                <a:cs typeface="Courier New"/>
                <a:sym typeface="Courier New"/>
              </a:rPr>
              <a:t>Development</a:t>
            </a:r>
            <a:endParaRPr sz="2400">
              <a:solidFill>
                <a:srgbClr val="1E1E1E"/>
              </a:solidFill>
              <a:latin typeface="Courier New"/>
              <a:ea typeface="Courier New"/>
              <a:cs typeface="Courier New"/>
              <a:sym typeface="Courier New"/>
            </a:endParaRPr>
          </a:p>
        </p:txBody>
      </p:sp>
      <p:pic>
        <p:nvPicPr>
          <p:cNvPr id="457" name="Google Shape;457;p24"/>
          <p:cNvPicPr preferRelativeResize="0"/>
          <p:nvPr/>
        </p:nvPicPr>
        <p:blipFill>
          <a:blip r:embed="rId3">
            <a:alphaModFix/>
          </a:blip>
          <a:stretch>
            <a:fillRect/>
          </a:stretch>
        </p:blipFill>
        <p:spPr>
          <a:xfrm>
            <a:off x="1087175" y="1257203"/>
            <a:ext cx="2347669" cy="505199"/>
          </a:xfrm>
          <a:prstGeom prst="rect">
            <a:avLst/>
          </a:prstGeom>
          <a:noFill/>
          <a:ln>
            <a:noFill/>
          </a:ln>
        </p:spPr>
      </p:pic>
      <p:pic>
        <p:nvPicPr>
          <p:cNvPr id="458" name="Google Shape;458;p24"/>
          <p:cNvPicPr preferRelativeResize="0"/>
          <p:nvPr/>
        </p:nvPicPr>
        <p:blipFill>
          <a:blip r:embed="rId4">
            <a:alphaModFix/>
          </a:blip>
          <a:stretch>
            <a:fillRect/>
          </a:stretch>
        </p:blipFill>
        <p:spPr>
          <a:xfrm>
            <a:off x="1509525" y="2253949"/>
            <a:ext cx="3985892" cy="993550"/>
          </a:xfrm>
          <a:prstGeom prst="rect">
            <a:avLst/>
          </a:prstGeom>
          <a:noFill/>
          <a:ln>
            <a:noFill/>
          </a:ln>
        </p:spPr>
      </p:pic>
      <p:pic>
        <p:nvPicPr>
          <p:cNvPr id="459" name="Google Shape;459;p24"/>
          <p:cNvPicPr preferRelativeResize="0"/>
          <p:nvPr/>
        </p:nvPicPr>
        <p:blipFill>
          <a:blip r:embed="rId5">
            <a:alphaModFix/>
          </a:blip>
          <a:stretch>
            <a:fillRect/>
          </a:stretch>
        </p:blipFill>
        <p:spPr>
          <a:xfrm>
            <a:off x="1087175" y="3941400"/>
            <a:ext cx="3398675" cy="916775"/>
          </a:xfrm>
          <a:prstGeom prst="rect">
            <a:avLst/>
          </a:prstGeom>
          <a:noFill/>
          <a:ln>
            <a:noFill/>
          </a:ln>
        </p:spPr>
      </p:pic>
      <p:pic>
        <p:nvPicPr>
          <p:cNvPr id="460" name="Google Shape;460;p24"/>
          <p:cNvPicPr preferRelativeResize="0"/>
          <p:nvPr/>
        </p:nvPicPr>
        <p:blipFill>
          <a:blip r:embed="rId6">
            <a:alphaModFix/>
          </a:blip>
          <a:stretch>
            <a:fillRect/>
          </a:stretch>
        </p:blipFill>
        <p:spPr>
          <a:xfrm>
            <a:off x="5157275" y="3530350"/>
            <a:ext cx="2371474" cy="411050"/>
          </a:xfrm>
          <a:prstGeom prst="rect">
            <a:avLst/>
          </a:prstGeom>
          <a:noFill/>
          <a:ln>
            <a:noFill/>
          </a:ln>
        </p:spPr>
      </p:pic>
      <p:pic>
        <p:nvPicPr>
          <p:cNvPr id="461" name="Google Shape;461;p24"/>
          <p:cNvPicPr preferRelativeResize="0"/>
          <p:nvPr/>
        </p:nvPicPr>
        <p:blipFill>
          <a:blip r:embed="rId7">
            <a:alphaModFix/>
          </a:blip>
          <a:stretch>
            <a:fillRect/>
          </a:stretch>
        </p:blipFill>
        <p:spPr>
          <a:xfrm>
            <a:off x="5058842" y="240750"/>
            <a:ext cx="2892258" cy="2892258"/>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5" name="Shape 465"/>
        <p:cNvGrpSpPr/>
        <p:nvPr/>
      </p:nvGrpSpPr>
      <p:grpSpPr>
        <a:xfrm>
          <a:off x="0" y="0"/>
          <a:ext cx="0" cy="0"/>
          <a:chOff x="0" y="0"/>
          <a:chExt cx="0" cy="0"/>
        </a:xfrm>
      </p:grpSpPr>
      <p:pic>
        <p:nvPicPr>
          <p:cNvPr id="466" name="Google Shape;466;p25"/>
          <p:cNvPicPr preferRelativeResize="0"/>
          <p:nvPr/>
        </p:nvPicPr>
        <p:blipFill>
          <a:blip r:embed="rId3">
            <a:alphaModFix/>
          </a:blip>
          <a:stretch>
            <a:fillRect/>
          </a:stretch>
        </p:blipFill>
        <p:spPr>
          <a:xfrm>
            <a:off x="1152525" y="1487950"/>
            <a:ext cx="6838950" cy="1543050"/>
          </a:xfrm>
          <a:prstGeom prst="rect">
            <a:avLst/>
          </a:prstGeom>
          <a:noFill/>
          <a:ln>
            <a:noFill/>
          </a:ln>
          <a:effectLst>
            <a:reflection blurRad="0" dir="5400000" dist="38100" endA="0" endPos="30000" fadeDir="5400012" kx="0" rotWithShape="0" algn="bl" stPos="0" sy="-100000" ky="0"/>
          </a:effectLst>
        </p:spPr>
      </p:pic>
      <p:pic>
        <p:nvPicPr>
          <p:cNvPr id="467" name="Google Shape;467;p25"/>
          <p:cNvPicPr preferRelativeResize="0"/>
          <p:nvPr/>
        </p:nvPicPr>
        <p:blipFill>
          <a:blip r:embed="rId4">
            <a:alphaModFix amt="87000"/>
          </a:blip>
          <a:stretch>
            <a:fillRect/>
          </a:stretch>
        </p:blipFill>
        <p:spPr>
          <a:xfrm>
            <a:off x="2595563" y="3609300"/>
            <a:ext cx="3952875" cy="5334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7F50"/>
        </a:solidFill>
      </p:bgPr>
    </p:bg>
    <p:spTree>
      <p:nvGrpSpPr>
        <p:cNvPr id="338" name="Shape 338"/>
        <p:cNvGrpSpPr/>
        <p:nvPr/>
      </p:nvGrpSpPr>
      <p:grpSpPr>
        <a:xfrm>
          <a:off x="0" y="0"/>
          <a:ext cx="0" cy="0"/>
          <a:chOff x="0" y="0"/>
          <a:chExt cx="0" cy="0"/>
        </a:xfrm>
      </p:grpSpPr>
      <p:pic>
        <p:nvPicPr>
          <p:cNvPr id="339" name="Google Shape;339;p14"/>
          <p:cNvPicPr preferRelativeResize="0"/>
          <p:nvPr/>
        </p:nvPicPr>
        <p:blipFill>
          <a:blip r:embed="rId3">
            <a:alphaModFix/>
          </a:blip>
          <a:stretch>
            <a:fillRect/>
          </a:stretch>
        </p:blipFill>
        <p:spPr>
          <a:xfrm>
            <a:off x="1350227" y="1322305"/>
            <a:ext cx="2935375" cy="2935395"/>
          </a:xfrm>
          <a:prstGeom prst="rect">
            <a:avLst/>
          </a:prstGeom>
          <a:noFill/>
          <a:ln>
            <a:noFill/>
          </a:ln>
        </p:spPr>
      </p:pic>
      <p:sp>
        <p:nvSpPr>
          <p:cNvPr id="340" name="Google Shape;340;p14"/>
          <p:cNvSpPr txBox="1"/>
          <p:nvPr/>
        </p:nvSpPr>
        <p:spPr>
          <a:xfrm>
            <a:off x="2449200" y="153100"/>
            <a:ext cx="2721900" cy="50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rgbClr val="1E1E1E"/>
                </a:solidFill>
                <a:latin typeface="Courier New"/>
                <a:ea typeface="Courier New"/>
                <a:cs typeface="Courier New"/>
                <a:sym typeface="Courier New"/>
              </a:rPr>
              <a:t>Introduction</a:t>
            </a:r>
            <a:endParaRPr sz="2400">
              <a:solidFill>
                <a:srgbClr val="1E1E1E"/>
              </a:solidFill>
              <a:latin typeface="Courier New"/>
              <a:ea typeface="Courier New"/>
              <a:cs typeface="Courier New"/>
              <a:sym typeface="Courier New"/>
            </a:endParaRPr>
          </a:p>
        </p:txBody>
      </p:sp>
      <p:sp>
        <p:nvSpPr>
          <p:cNvPr id="341" name="Google Shape;341;p14"/>
          <p:cNvSpPr txBox="1"/>
          <p:nvPr/>
        </p:nvSpPr>
        <p:spPr>
          <a:xfrm>
            <a:off x="4756825" y="1389325"/>
            <a:ext cx="3133500" cy="26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a:latin typeface="Courier New"/>
                <a:ea typeface="Courier New"/>
                <a:cs typeface="Courier New"/>
                <a:sym typeface="Courier New"/>
              </a:rPr>
              <a:t>Game play - Defeat</a:t>
            </a:r>
            <a:endParaRPr>
              <a:latin typeface="Courier New"/>
              <a:ea typeface="Courier New"/>
              <a:cs typeface="Courier New"/>
              <a:sym typeface="Courier New"/>
            </a:endParaRPr>
          </a:p>
        </p:txBody>
      </p:sp>
      <p:pic>
        <p:nvPicPr>
          <p:cNvPr id="342" name="Google Shape;342;p14"/>
          <p:cNvPicPr preferRelativeResize="0"/>
          <p:nvPr/>
        </p:nvPicPr>
        <p:blipFill>
          <a:blip r:embed="rId4">
            <a:alphaModFix/>
          </a:blip>
          <a:stretch>
            <a:fillRect/>
          </a:stretch>
        </p:blipFill>
        <p:spPr>
          <a:xfrm>
            <a:off x="4688888" y="1823936"/>
            <a:ext cx="3269376" cy="243376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6" name="Shape 346"/>
        <p:cNvGrpSpPr/>
        <p:nvPr/>
      </p:nvGrpSpPr>
      <p:grpSpPr>
        <a:xfrm>
          <a:off x="0" y="0"/>
          <a:ext cx="0" cy="0"/>
          <a:chOff x="0" y="0"/>
          <a:chExt cx="0" cy="0"/>
        </a:xfrm>
      </p:grpSpPr>
      <p:sp>
        <p:nvSpPr>
          <p:cNvPr id="347" name="Google Shape;347;p15"/>
          <p:cNvSpPr txBox="1"/>
          <p:nvPr/>
        </p:nvSpPr>
        <p:spPr>
          <a:xfrm>
            <a:off x="2449200" y="153100"/>
            <a:ext cx="2492100" cy="50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rgbClr val="1E1E1E"/>
                </a:solidFill>
                <a:latin typeface="Courier New"/>
                <a:ea typeface="Courier New"/>
                <a:cs typeface="Courier New"/>
                <a:sym typeface="Courier New"/>
              </a:rPr>
              <a:t>Gameplay</a:t>
            </a:r>
            <a:endParaRPr sz="2400">
              <a:solidFill>
                <a:srgbClr val="1E1E1E"/>
              </a:solidFill>
              <a:latin typeface="Courier New"/>
              <a:ea typeface="Courier New"/>
              <a:cs typeface="Courier New"/>
              <a:sym typeface="Courier New"/>
            </a:endParaRPr>
          </a:p>
        </p:txBody>
      </p:sp>
      <p:pic>
        <p:nvPicPr>
          <p:cNvPr id="348" name="Google Shape;348;p15"/>
          <p:cNvPicPr preferRelativeResize="0"/>
          <p:nvPr/>
        </p:nvPicPr>
        <p:blipFill>
          <a:blip r:embed="rId3">
            <a:alphaModFix/>
          </a:blip>
          <a:stretch>
            <a:fillRect/>
          </a:stretch>
        </p:blipFill>
        <p:spPr>
          <a:xfrm>
            <a:off x="1208275" y="3826487"/>
            <a:ext cx="2707550" cy="633950"/>
          </a:xfrm>
          <a:prstGeom prst="rect">
            <a:avLst/>
          </a:prstGeom>
          <a:noFill/>
          <a:ln>
            <a:noFill/>
          </a:ln>
        </p:spPr>
      </p:pic>
      <p:pic>
        <p:nvPicPr>
          <p:cNvPr id="349" name="Google Shape;349;p15"/>
          <p:cNvPicPr preferRelativeResize="0"/>
          <p:nvPr/>
        </p:nvPicPr>
        <p:blipFill>
          <a:blip r:embed="rId4">
            <a:alphaModFix/>
          </a:blip>
          <a:stretch>
            <a:fillRect/>
          </a:stretch>
        </p:blipFill>
        <p:spPr>
          <a:xfrm>
            <a:off x="4664035" y="3826475"/>
            <a:ext cx="3103539" cy="575225"/>
          </a:xfrm>
          <a:prstGeom prst="rect">
            <a:avLst/>
          </a:prstGeom>
          <a:noFill/>
          <a:ln>
            <a:noFill/>
          </a:ln>
        </p:spPr>
      </p:pic>
      <p:pic>
        <p:nvPicPr>
          <p:cNvPr id="350" name="Google Shape;350;p15"/>
          <p:cNvPicPr preferRelativeResize="0"/>
          <p:nvPr/>
        </p:nvPicPr>
        <p:blipFill>
          <a:blip r:embed="rId5">
            <a:alphaModFix/>
          </a:blip>
          <a:stretch>
            <a:fillRect/>
          </a:stretch>
        </p:blipFill>
        <p:spPr>
          <a:xfrm>
            <a:off x="5057573" y="1420538"/>
            <a:ext cx="2316474" cy="2302425"/>
          </a:xfrm>
          <a:prstGeom prst="rect">
            <a:avLst/>
          </a:prstGeom>
          <a:noFill/>
          <a:ln>
            <a:noFill/>
          </a:ln>
        </p:spPr>
      </p:pic>
      <p:pic>
        <p:nvPicPr>
          <p:cNvPr id="351" name="Google Shape;351;p15"/>
          <p:cNvPicPr preferRelativeResize="0"/>
          <p:nvPr/>
        </p:nvPicPr>
        <p:blipFill>
          <a:blip r:embed="rId6">
            <a:alphaModFix/>
          </a:blip>
          <a:stretch>
            <a:fillRect/>
          </a:stretch>
        </p:blipFill>
        <p:spPr>
          <a:xfrm>
            <a:off x="1142181" y="1469425"/>
            <a:ext cx="3046644" cy="22535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5" name="Shape 355"/>
        <p:cNvGrpSpPr/>
        <p:nvPr/>
      </p:nvGrpSpPr>
      <p:grpSpPr>
        <a:xfrm>
          <a:off x="0" y="0"/>
          <a:ext cx="0" cy="0"/>
          <a:chOff x="0" y="0"/>
          <a:chExt cx="0" cy="0"/>
        </a:xfrm>
      </p:grpSpPr>
      <p:sp>
        <p:nvSpPr>
          <p:cNvPr id="356" name="Google Shape;356;p16"/>
          <p:cNvSpPr txBox="1"/>
          <p:nvPr/>
        </p:nvSpPr>
        <p:spPr>
          <a:xfrm>
            <a:off x="2449200" y="153100"/>
            <a:ext cx="3317100" cy="50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rgbClr val="1E1E1E"/>
                </a:solidFill>
                <a:latin typeface="Courier New"/>
                <a:ea typeface="Courier New"/>
                <a:cs typeface="Courier New"/>
                <a:sym typeface="Courier New"/>
              </a:rPr>
              <a:t>In-game Features</a:t>
            </a:r>
            <a:endParaRPr sz="2400">
              <a:solidFill>
                <a:srgbClr val="1E1E1E"/>
              </a:solidFill>
              <a:latin typeface="Courier New"/>
              <a:ea typeface="Courier New"/>
              <a:cs typeface="Courier New"/>
              <a:sym typeface="Courier New"/>
            </a:endParaRPr>
          </a:p>
        </p:txBody>
      </p:sp>
      <p:pic>
        <p:nvPicPr>
          <p:cNvPr id="357" name="Google Shape;357;p16"/>
          <p:cNvPicPr preferRelativeResize="0"/>
          <p:nvPr/>
        </p:nvPicPr>
        <p:blipFill>
          <a:blip r:embed="rId3">
            <a:alphaModFix/>
          </a:blip>
          <a:stretch>
            <a:fillRect/>
          </a:stretch>
        </p:blipFill>
        <p:spPr>
          <a:xfrm>
            <a:off x="5576350" y="1430775"/>
            <a:ext cx="2438400" cy="466725"/>
          </a:xfrm>
          <a:prstGeom prst="rect">
            <a:avLst/>
          </a:prstGeom>
          <a:noFill/>
          <a:ln>
            <a:noFill/>
          </a:ln>
        </p:spPr>
      </p:pic>
      <p:pic>
        <p:nvPicPr>
          <p:cNvPr id="358" name="Google Shape;358;p16"/>
          <p:cNvPicPr preferRelativeResize="0"/>
          <p:nvPr/>
        </p:nvPicPr>
        <p:blipFill>
          <a:blip r:embed="rId4">
            <a:alphaModFix/>
          </a:blip>
          <a:stretch>
            <a:fillRect/>
          </a:stretch>
        </p:blipFill>
        <p:spPr>
          <a:xfrm>
            <a:off x="4572001" y="2338388"/>
            <a:ext cx="3419024" cy="466725"/>
          </a:xfrm>
          <a:prstGeom prst="rect">
            <a:avLst/>
          </a:prstGeom>
          <a:noFill/>
          <a:ln>
            <a:noFill/>
          </a:ln>
        </p:spPr>
      </p:pic>
      <p:pic>
        <p:nvPicPr>
          <p:cNvPr id="359" name="Google Shape;359;p16"/>
          <p:cNvPicPr preferRelativeResize="0"/>
          <p:nvPr/>
        </p:nvPicPr>
        <p:blipFill>
          <a:blip r:embed="rId5">
            <a:alphaModFix/>
          </a:blip>
          <a:stretch>
            <a:fillRect/>
          </a:stretch>
        </p:blipFill>
        <p:spPr>
          <a:xfrm>
            <a:off x="3334513" y="3300663"/>
            <a:ext cx="4619625" cy="466725"/>
          </a:xfrm>
          <a:prstGeom prst="rect">
            <a:avLst/>
          </a:prstGeom>
          <a:noFill/>
          <a:ln>
            <a:noFill/>
          </a:ln>
        </p:spPr>
      </p:pic>
      <p:pic>
        <p:nvPicPr>
          <p:cNvPr id="360" name="Google Shape;360;p16"/>
          <p:cNvPicPr preferRelativeResize="0"/>
          <p:nvPr/>
        </p:nvPicPr>
        <p:blipFill>
          <a:blip r:embed="rId6">
            <a:alphaModFix/>
          </a:blip>
          <a:stretch>
            <a:fillRect/>
          </a:stretch>
        </p:blipFill>
        <p:spPr>
          <a:xfrm>
            <a:off x="1376338" y="4164975"/>
            <a:ext cx="3724275" cy="514350"/>
          </a:xfrm>
          <a:prstGeom prst="rect">
            <a:avLst/>
          </a:prstGeom>
          <a:noFill/>
          <a:ln>
            <a:noFill/>
          </a:ln>
        </p:spPr>
      </p:pic>
      <p:pic>
        <p:nvPicPr>
          <p:cNvPr id="361" name="Google Shape;361;p16"/>
          <p:cNvPicPr preferRelativeResize="0"/>
          <p:nvPr/>
        </p:nvPicPr>
        <p:blipFill>
          <a:blip r:embed="rId7">
            <a:alphaModFix/>
          </a:blip>
          <a:stretch>
            <a:fillRect/>
          </a:stretch>
        </p:blipFill>
        <p:spPr>
          <a:xfrm>
            <a:off x="5335083" y="4066748"/>
            <a:ext cx="758476" cy="710800"/>
          </a:xfrm>
          <a:prstGeom prst="rect">
            <a:avLst/>
          </a:prstGeom>
          <a:noFill/>
          <a:ln>
            <a:noFill/>
          </a:ln>
        </p:spPr>
      </p:pic>
      <p:grpSp>
        <p:nvGrpSpPr>
          <p:cNvPr id="362" name="Google Shape;362;p16"/>
          <p:cNvGrpSpPr/>
          <p:nvPr/>
        </p:nvGrpSpPr>
        <p:grpSpPr>
          <a:xfrm rot="3253245">
            <a:off x="4902165" y="1136272"/>
            <a:ext cx="521464" cy="820208"/>
            <a:chOff x="4146900" y="2937700"/>
            <a:chExt cx="515350" cy="866275"/>
          </a:xfrm>
        </p:grpSpPr>
        <p:sp>
          <p:nvSpPr>
            <p:cNvPr id="363" name="Google Shape;363;p16"/>
            <p:cNvSpPr/>
            <p:nvPr/>
          </p:nvSpPr>
          <p:spPr>
            <a:xfrm>
              <a:off x="4374425" y="2937700"/>
              <a:ext cx="60300" cy="561600"/>
            </a:xfrm>
            <a:prstGeom prst="rect">
              <a:avLst/>
            </a:prstGeom>
            <a:solidFill>
              <a:srgbClr val="43434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64" name="Google Shape;364;p16"/>
            <p:cNvPicPr preferRelativeResize="0"/>
            <p:nvPr/>
          </p:nvPicPr>
          <p:blipFill>
            <a:blip r:embed="rId8">
              <a:alphaModFix/>
            </a:blip>
            <a:stretch>
              <a:fillRect/>
            </a:stretch>
          </p:blipFill>
          <p:spPr>
            <a:xfrm rot="10800000">
              <a:off x="4146900" y="3288625"/>
              <a:ext cx="515350" cy="515350"/>
            </a:xfrm>
            <a:prstGeom prst="rect">
              <a:avLst/>
            </a:prstGeom>
            <a:noFill/>
            <a:ln>
              <a:noFill/>
            </a:ln>
          </p:spPr>
        </p:pic>
      </p:grpSp>
      <p:sp>
        <p:nvSpPr>
          <p:cNvPr id="365" name="Google Shape;365;p16"/>
          <p:cNvSpPr/>
          <p:nvPr/>
        </p:nvSpPr>
        <p:spPr>
          <a:xfrm rot="7193192">
            <a:off x="2819779" y="3533567"/>
            <a:ext cx="60207" cy="561808"/>
          </a:xfrm>
          <a:prstGeom prst="rect">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16"/>
          <p:cNvSpPr/>
          <p:nvPr/>
        </p:nvSpPr>
        <p:spPr>
          <a:xfrm rot="1799832">
            <a:off x="2307957" y="3395012"/>
            <a:ext cx="515444" cy="515444"/>
          </a:xfrm>
          <a:prstGeom prst="rect">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67" name="Google Shape;367;p16"/>
          <p:cNvPicPr preferRelativeResize="0"/>
          <p:nvPr/>
        </p:nvPicPr>
        <p:blipFill>
          <a:blip r:embed="rId9">
            <a:alphaModFix/>
          </a:blip>
          <a:stretch>
            <a:fillRect/>
          </a:stretch>
        </p:blipFill>
        <p:spPr>
          <a:xfrm>
            <a:off x="2648450" y="1738329"/>
            <a:ext cx="1596200" cy="134662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1" name="Shape 371"/>
        <p:cNvGrpSpPr/>
        <p:nvPr/>
      </p:nvGrpSpPr>
      <p:grpSpPr>
        <a:xfrm>
          <a:off x="0" y="0"/>
          <a:ext cx="0" cy="0"/>
          <a:chOff x="0" y="0"/>
          <a:chExt cx="0" cy="0"/>
        </a:xfrm>
      </p:grpSpPr>
      <p:sp>
        <p:nvSpPr>
          <p:cNvPr id="372" name="Google Shape;372;p17"/>
          <p:cNvSpPr txBox="1"/>
          <p:nvPr/>
        </p:nvSpPr>
        <p:spPr>
          <a:xfrm>
            <a:off x="2449200" y="153100"/>
            <a:ext cx="1867500" cy="50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rgbClr val="1E1E1E"/>
                </a:solidFill>
                <a:latin typeface="Courier New"/>
                <a:ea typeface="Courier New"/>
                <a:cs typeface="Courier New"/>
                <a:sym typeface="Courier New"/>
              </a:rPr>
              <a:t>Powerups</a:t>
            </a:r>
            <a:endParaRPr sz="2400">
              <a:solidFill>
                <a:srgbClr val="1E1E1E"/>
              </a:solidFill>
              <a:latin typeface="Courier New"/>
              <a:ea typeface="Courier New"/>
              <a:cs typeface="Courier New"/>
              <a:sym typeface="Courier New"/>
            </a:endParaRPr>
          </a:p>
        </p:txBody>
      </p:sp>
      <p:sp>
        <p:nvSpPr>
          <p:cNvPr id="373" name="Google Shape;373;p17"/>
          <p:cNvSpPr/>
          <p:nvPr/>
        </p:nvSpPr>
        <p:spPr>
          <a:xfrm>
            <a:off x="1443775" y="1123925"/>
            <a:ext cx="565200" cy="565200"/>
          </a:xfrm>
          <a:prstGeom prst="rect">
            <a:avLst/>
          </a:prstGeom>
          <a:solidFill>
            <a:srgbClr val="00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17"/>
          <p:cNvSpPr/>
          <p:nvPr/>
        </p:nvSpPr>
        <p:spPr>
          <a:xfrm>
            <a:off x="1443775" y="2126400"/>
            <a:ext cx="565200" cy="565200"/>
          </a:xfrm>
          <a:prstGeom prst="rect">
            <a:avLst/>
          </a:prstGeom>
          <a:solidFill>
            <a:srgbClr val="9B3D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17"/>
          <p:cNvSpPr/>
          <p:nvPr/>
        </p:nvSpPr>
        <p:spPr>
          <a:xfrm>
            <a:off x="1443775" y="3151100"/>
            <a:ext cx="565200" cy="565200"/>
          </a:xfrm>
          <a:prstGeom prst="rect">
            <a:avLst/>
          </a:prstGeom>
          <a:solidFill>
            <a:srgbClr val="000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17"/>
          <p:cNvSpPr/>
          <p:nvPr/>
        </p:nvSpPr>
        <p:spPr>
          <a:xfrm>
            <a:off x="6973200" y="1645200"/>
            <a:ext cx="565200" cy="565200"/>
          </a:xfrm>
          <a:prstGeom prst="rect">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17"/>
          <p:cNvSpPr/>
          <p:nvPr/>
        </p:nvSpPr>
        <p:spPr>
          <a:xfrm>
            <a:off x="6973200" y="2583600"/>
            <a:ext cx="565200" cy="565200"/>
          </a:xfrm>
          <a:prstGeom prst="rect">
            <a:avLst/>
          </a:prstGeom>
          <a:solidFill>
            <a:srgbClr val="FFF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17"/>
          <p:cNvSpPr/>
          <p:nvPr/>
        </p:nvSpPr>
        <p:spPr>
          <a:xfrm>
            <a:off x="6973200" y="3684500"/>
            <a:ext cx="565200" cy="565200"/>
          </a:xfrm>
          <a:prstGeom prst="rect">
            <a:avLst/>
          </a:prstGeom>
          <a:solidFill>
            <a:srgbClr val="274E1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79" name="Google Shape;379;p17"/>
          <p:cNvPicPr preferRelativeResize="0"/>
          <p:nvPr/>
        </p:nvPicPr>
        <p:blipFill>
          <a:blip r:embed="rId3">
            <a:alphaModFix/>
          </a:blip>
          <a:stretch>
            <a:fillRect/>
          </a:stretch>
        </p:blipFill>
        <p:spPr>
          <a:xfrm>
            <a:off x="2220600" y="1196575"/>
            <a:ext cx="1404912" cy="468275"/>
          </a:xfrm>
          <a:prstGeom prst="rect">
            <a:avLst/>
          </a:prstGeom>
          <a:noFill/>
          <a:ln>
            <a:noFill/>
          </a:ln>
        </p:spPr>
      </p:pic>
      <p:pic>
        <p:nvPicPr>
          <p:cNvPr id="380" name="Google Shape;380;p17"/>
          <p:cNvPicPr preferRelativeResize="0"/>
          <p:nvPr/>
        </p:nvPicPr>
        <p:blipFill>
          <a:blip r:embed="rId4">
            <a:alphaModFix/>
          </a:blip>
          <a:stretch>
            <a:fillRect/>
          </a:stretch>
        </p:blipFill>
        <p:spPr>
          <a:xfrm>
            <a:off x="5217750" y="1580571"/>
            <a:ext cx="1611923" cy="505200"/>
          </a:xfrm>
          <a:prstGeom prst="rect">
            <a:avLst/>
          </a:prstGeom>
          <a:noFill/>
          <a:ln>
            <a:noFill/>
          </a:ln>
        </p:spPr>
      </p:pic>
      <p:pic>
        <p:nvPicPr>
          <p:cNvPr id="381" name="Google Shape;381;p17"/>
          <p:cNvPicPr preferRelativeResize="0"/>
          <p:nvPr/>
        </p:nvPicPr>
        <p:blipFill>
          <a:blip r:embed="rId5">
            <a:alphaModFix/>
          </a:blip>
          <a:stretch>
            <a:fillRect/>
          </a:stretch>
        </p:blipFill>
        <p:spPr>
          <a:xfrm>
            <a:off x="2161375" y="2134300"/>
            <a:ext cx="3039214" cy="565200"/>
          </a:xfrm>
          <a:prstGeom prst="rect">
            <a:avLst/>
          </a:prstGeom>
          <a:noFill/>
          <a:ln>
            <a:noFill/>
          </a:ln>
        </p:spPr>
      </p:pic>
      <p:pic>
        <p:nvPicPr>
          <p:cNvPr id="382" name="Google Shape;382;p17"/>
          <p:cNvPicPr preferRelativeResize="0"/>
          <p:nvPr/>
        </p:nvPicPr>
        <p:blipFill>
          <a:blip r:embed="rId6">
            <a:alphaModFix/>
          </a:blip>
          <a:stretch>
            <a:fillRect/>
          </a:stretch>
        </p:blipFill>
        <p:spPr>
          <a:xfrm>
            <a:off x="5085700" y="2604878"/>
            <a:ext cx="1867500" cy="536906"/>
          </a:xfrm>
          <a:prstGeom prst="rect">
            <a:avLst/>
          </a:prstGeom>
          <a:noFill/>
          <a:ln>
            <a:noFill/>
          </a:ln>
        </p:spPr>
      </p:pic>
      <p:pic>
        <p:nvPicPr>
          <p:cNvPr id="383" name="Google Shape;383;p17"/>
          <p:cNvPicPr preferRelativeResize="0"/>
          <p:nvPr/>
        </p:nvPicPr>
        <p:blipFill>
          <a:blip r:embed="rId7">
            <a:alphaModFix/>
          </a:blip>
          <a:stretch>
            <a:fillRect/>
          </a:stretch>
        </p:blipFill>
        <p:spPr>
          <a:xfrm>
            <a:off x="2296800" y="3160257"/>
            <a:ext cx="1867500" cy="469744"/>
          </a:xfrm>
          <a:prstGeom prst="rect">
            <a:avLst/>
          </a:prstGeom>
          <a:noFill/>
          <a:ln>
            <a:noFill/>
          </a:ln>
        </p:spPr>
      </p:pic>
      <p:pic>
        <p:nvPicPr>
          <p:cNvPr id="384" name="Google Shape;384;p17"/>
          <p:cNvPicPr preferRelativeResize="0"/>
          <p:nvPr/>
        </p:nvPicPr>
        <p:blipFill>
          <a:blip r:embed="rId8">
            <a:alphaModFix/>
          </a:blip>
          <a:stretch>
            <a:fillRect/>
          </a:stretch>
        </p:blipFill>
        <p:spPr>
          <a:xfrm>
            <a:off x="3439807" y="3678674"/>
            <a:ext cx="3513393" cy="505200"/>
          </a:xfrm>
          <a:prstGeom prst="rect">
            <a:avLst/>
          </a:prstGeom>
          <a:noFill/>
          <a:ln>
            <a:noFill/>
          </a:ln>
        </p:spPr>
      </p:pic>
      <p:pic>
        <p:nvPicPr>
          <p:cNvPr id="385" name="Google Shape;385;p17"/>
          <p:cNvPicPr preferRelativeResize="0"/>
          <p:nvPr/>
        </p:nvPicPr>
        <p:blipFill>
          <a:blip r:embed="rId9">
            <a:alphaModFix/>
          </a:blip>
          <a:stretch>
            <a:fillRect/>
          </a:stretch>
        </p:blipFill>
        <p:spPr>
          <a:xfrm>
            <a:off x="1347000" y="4415975"/>
            <a:ext cx="4041600" cy="505200"/>
          </a:xfrm>
          <a:prstGeom prst="rect">
            <a:avLst/>
          </a:prstGeom>
          <a:noFill/>
          <a:ln>
            <a:noFill/>
          </a:ln>
        </p:spPr>
      </p:pic>
      <p:pic>
        <p:nvPicPr>
          <p:cNvPr id="386" name="Google Shape;386;p17"/>
          <p:cNvPicPr preferRelativeResize="0"/>
          <p:nvPr/>
        </p:nvPicPr>
        <p:blipFill>
          <a:blip r:embed="rId10">
            <a:alphaModFix/>
          </a:blip>
          <a:stretch>
            <a:fillRect/>
          </a:stretch>
        </p:blipFill>
        <p:spPr>
          <a:xfrm>
            <a:off x="4630213" y="277875"/>
            <a:ext cx="1669376" cy="1236028"/>
          </a:xfrm>
          <a:prstGeom prst="rect">
            <a:avLst/>
          </a:prstGeom>
          <a:noFill/>
          <a:ln>
            <a:noFill/>
          </a:ln>
        </p:spPr>
      </p:pic>
      <p:pic>
        <p:nvPicPr>
          <p:cNvPr id="387" name="Google Shape;387;p17"/>
          <p:cNvPicPr preferRelativeResize="0"/>
          <p:nvPr/>
        </p:nvPicPr>
        <p:blipFill>
          <a:blip r:embed="rId11">
            <a:alphaModFix/>
          </a:blip>
          <a:stretch>
            <a:fillRect/>
          </a:stretch>
        </p:blipFill>
        <p:spPr>
          <a:xfrm>
            <a:off x="6558400" y="277875"/>
            <a:ext cx="1496427" cy="1236025"/>
          </a:xfrm>
          <a:prstGeom prst="rect">
            <a:avLst/>
          </a:prstGeom>
          <a:noFill/>
          <a:ln>
            <a:noFill/>
          </a:ln>
        </p:spPr>
      </p:pic>
      <p:pic>
        <p:nvPicPr>
          <p:cNvPr id="388" name="Google Shape;388;p17"/>
          <p:cNvPicPr preferRelativeResize="0"/>
          <p:nvPr/>
        </p:nvPicPr>
        <p:blipFill rotWithShape="1">
          <a:blip r:embed="rId12">
            <a:alphaModFix/>
          </a:blip>
          <a:srcRect b="7948" l="23658" r="5359" t="9256"/>
          <a:stretch/>
        </p:blipFill>
        <p:spPr>
          <a:xfrm>
            <a:off x="5912999" y="279600"/>
            <a:ext cx="386601" cy="3787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2" name="Shape 392"/>
        <p:cNvGrpSpPr/>
        <p:nvPr/>
      </p:nvGrpSpPr>
      <p:grpSpPr>
        <a:xfrm>
          <a:off x="0" y="0"/>
          <a:ext cx="0" cy="0"/>
          <a:chOff x="0" y="0"/>
          <a:chExt cx="0" cy="0"/>
        </a:xfrm>
      </p:grpSpPr>
      <p:sp>
        <p:nvSpPr>
          <p:cNvPr id="393" name="Google Shape;393;p18"/>
          <p:cNvSpPr txBox="1"/>
          <p:nvPr/>
        </p:nvSpPr>
        <p:spPr>
          <a:xfrm>
            <a:off x="2449200" y="153100"/>
            <a:ext cx="3115500" cy="50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rgbClr val="1E1E1E"/>
                </a:solidFill>
                <a:latin typeface="Courier New"/>
                <a:ea typeface="Courier New"/>
                <a:cs typeface="Courier New"/>
                <a:sym typeface="Courier New"/>
              </a:rPr>
              <a:t>Daily Challenges</a:t>
            </a:r>
            <a:endParaRPr sz="2400">
              <a:solidFill>
                <a:srgbClr val="1E1E1E"/>
              </a:solidFill>
              <a:latin typeface="Courier New"/>
              <a:ea typeface="Courier New"/>
              <a:cs typeface="Courier New"/>
              <a:sym typeface="Courier New"/>
            </a:endParaRPr>
          </a:p>
        </p:txBody>
      </p:sp>
      <p:pic>
        <p:nvPicPr>
          <p:cNvPr id="394" name="Google Shape;394;p18"/>
          <p:cNvPicPr preferRelativeResize="0"/>
          <p:nvPr/>
        </p:nvPicPr>
        <p:blipFill>
          <a:blip r:embed="rId3">
            <a:alphaModFix/>
          </a:blip>
          <a:stretch>
            <a:fillRect/>
          </a:stretch>
        </p:blipFill>
        <p:spPr>
          <a:xfrm>
            <a:off x="4642250" y="1719079"/>
            <a:ext cx="2987925" cy="2347050"/>
          </a:xfrm>
          <a:prstGeom prst="rect">
            <a:avLst/>
          </a:prstGeom>
          <a:noFill/>
          <a:ln>
            <a:noFill/>
          </a:ln>
        </p:spPr>
      </p:pic>
      <p:sp>
        <p:nvSpPr>
          <p:cNvPr id="395" name="Google Shape;395;p18"/>
          <p:cNvSpPr txBox="1"/>
          <p:nvPr/>
        </p:nvSpPr>
        <p:spPr>
          <a:xfrm>
            <a:off x="1183125" y="2035350"/>
            <a:ext cx="3288600" cy="1714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a:latin typeface="Courier New"/>
                <a:ea typeface="Courier New"/>
                <a:cs typeface="Courier New"/>
                <a:sym typeface="Courier New"/>
              </a:rPr>
              <a:t>DAILY CHALLENGES</a:t>
            </a:r>
            <a:endParaRPr>
              <a:latin typeface="Courier New"/>
              <a:ea typeface="Courier New"/>
              <a:cs typeface="Courier New"/>
              <a:sym typeface="Courier New"/>
            </a:endParaRPr>
          </a:p>
          <a:p>
            <a:pPr indent="0" lvl="0" marL="0" rtl="0" algn="ctr">
              <a:spcBef>
                <a:spcPts val="0"/>
              </a:spcBef>
              <a:spcAft>
                <a:spcPts val="0"/>
              </a:spcAft>
              <a:buNone/>
            </a:pPr>
            <a:r>
              <a:t/>
            </a:r>
            <a:endParaRPr>
              <a:latin typeface="Courier New"/>
              <a:ea typeface="Courier New"/>
              <a:cs typeface="Courier New"/>
              <a:sym typeface="Courier New"/>
            </a:endParaRPr>
          </a:p>
          <a:p>
            <a:pPr indent="0" lvl="0" marL="0" rtl="0" algn="ctr">
              <a:spcBef>
                <a:spcPts val="0"/>
              </a:spcBef>
              <a:spcAft>
                <a:spcPts val="0"/>
              </a:spcAft>
              <a:buNone/>
            </a:pPr>
            <a:r>
              <a:rPr lang="en-GB">
                <a:latin typeface="Courier New"/>
                <a:ea typeface="Courier New"/>
                <a:cs typeface="Courier New"/>
                <a:sym typeface="Courier New"/>
              </a:rPr>
              <a:t>Kill 3 enemies</a:t>
            </a:r>
            <a:endParaRPr>
              <a:latin typeface="Courier New"/>
              <a:ea typeface="Courier New"/>
              <a:cs typeface="Courier New"/>
              <a:sym typeface="Courier New"/>
            </a:endParaRPr>
          </a:p>
          <a:p>
            <a:pPr indent="0" lvl="0" marL="0" rtl="0" algn="ctr">
              <a:spcBef>
                <a:spcPts val="0"/>
              </a:spcBef>
              <a:spcAft>
                <a:spcPts val="0"/>
              </a:spcAft>
              <a:buNone/>
            </a:pPr>
            <a:r>
              <a:t/>
            </a:r>
            <a:endParaRPr>
              <a:latin typeface="Courier New"/>
              <a:ea typeface="Courier New"/>
              <a:cs typeface="Courier New"/>
              <a:sym typeface="Courier New"/>
            </a:endParaRPr>
          </a:p>
          <a:p>
            <a:pPr indent="0" lvl="0" marL="0" rtl="0" algn="ctr">
              <a:spcBef>
                <a:spcPts val="0"/>
              </a:spcBef>
              <a:spcAft>
                <a:spcPts val="0"/>
              </a:spcAft>
              <a:buNone/>
            </a:pPr>
            <a:r>
              <a:rPr lang="en-GB">
                <a:latin typeface="Courier New"/>
                <a:ea typeface="Courier New"/>
                <a:cs typeface="Courier New"/>
                <a:sym typeface="Courier New"/>
              </a:rPr>
              <a:t>Obtain a power up and kill someone whilst its activated</a:t>
            </a:r>
            <a:endParaRPr>
              <a:latin typeface="Courier New"/>
              <a:ea typeface="Courier New"/>
              <a:cs typeface="Courier New"/>
              <a:sym typeface="Courier New"/>
            </a:endParaRPr>
          </a:p>
          <a:p>
            <a:pPr indent="0" lvl="0" marL="0" rtl="0" algn="ctr">
              <a:spcBef>
                <a:spcPts val="0"/>
              </a:spcBef>
              <a:spcAft>
                <a:spcPts val="0"/>
              </a:spcAft>
              <a:buNone/>
            </a:pPr>
            <a:r>
              <a:t/>
            </a:r>
            <a:endParaRPr>
              <a:latin typeface="Courier New"/>
              <a:ea typeface="Courier New"/>
              <a:cs typeface="Courier New"/>
              <a:sym typeface="Courier New"/>
            </a:endParaRPr>
          </a:p>
          <a:p>
            <a:pPr indent="0" lvl="0" marL="0" rtl="0" algn="ctr">
              <a:spcBef>
                <a:spcPts val="0"/>
              </a:spcBef>
              <a:spcAft>
                <a:spcPts val="0"/>
              </a:spcAft>
              <a:buNone/>
            </a:pPr>
            <a:r>
              <a:rPr lang="en-GB">
                <a:latin typeface="Courier New"/>
                <a:ea typeface="Courier New"/>
                <a:cs typeface="Courier New"/>
                <a:sym typeface="Courier New"/>
              </a:rPr>
              <a:t>Win a game.</a:t>
            </a:r>
            <a:endParaRPr>
              <a:latin typeface="Courier New"/>
              <a:ea typeface="Courier New"/>
              <a:cs typeface="Courier New"/>
              <a:sym typeface="Courier New"/>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9" name="Shape 399"/>
        <p:cNvGrpSpPr/>
        <p:nvPr/>
      </p:nvGrpSpPr>
      <p:grpSpPr>
        <a:xfrm>
          <a:off x="0" y="0"/>
          <a:ext cx="0" cy="0"/>
          <a:chOff x="0" y="0"/>
          <a:chExt cx="0" cy="0"/>
        </a:xfrm>
      </p:grpSpPr>
      <p:sp>
        <p:nvSpPr>
          <p:cNvPr id="400" name="Google Shape;400;p19"/>
          <p:cNvSpPr txBox="1"/>
          <p:nvPr/>
        </p:nvSpPr>
        <p:spPr>
          <a:xfrm>
            <a:off x="2449200" y="153100"/>
            <a:ext cx="3716400" cy="50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rgbClr val="1E1E1E"/>
                </a:solidFill>
                <a:latin typeface="Courier New"/>
                <a:ea typeface="Courier New"/>
                <a:cs typeface="Courier New"/>
                <a:sym typeface="Courier New"/>
              </a:rPr>
              <a:t>Competitive Play</a:t>
            </a:r>
            <a:endParaRPr sz="2400">
              <a:solidFill>
                <a:srgbClr val="1E1E1E"/>
              </a:solidFill>
              <a:latin typeface="Courier New"/>
              <a:ea typeface="Courier New"/>
              <a:cs typeface="Courier New"/>
              <a:sym typeface="Courier New"/>
            </a:endParaRPr>
          </a:p>
        </p:txBody>
      </p:sp>
      <p:pic>
        <p:nvPicPr>
          <p:cNvPr id="401" name="Google Shape;401;p19"/>
          <p:cNvPicPr preferRelativeResize="0"/>
          <p:nvPr/>
        </p:nvPicPr>
        <p:blipFill rotWithShape="1">
          <a:blip r:embed="rId3">
            <a:alphaModFix/>
          </a:blip>
          <a:srcRect b="0" l="0" r="12195" t="60342"/>
          <a:stretch/>
        </p:blipFill>
        <p:spPr>
          <a:xfrm>
            <a:off x="1433700" y="2020100"/>
            <a:ext cx="3397701" cy="1638775"/>
          </a:xfrm>
          <a:prstGeom prst="rect">
            <a:avLst/>
          </a:prstGeom>
          <a:noFill/>
          <a:ln>
            <a:noFill/>
          </a:ln>
        </p:spPr>
      </p:pic>
      <p:sp>
        <p:nvSpPr>
          <p:cNvPr id="402" name="Google Shape;402;p19"/>
          <p:cNvSpPr txBox="1"/>
          <p:nvPr/>
        </p:nvSpPr>
        <p:spPr>
          <a:xfrm>
            <a:off x="5123450" y="2172588"/>
            <a:ext cx="2747100" cy="133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a:latin typeface="Courier New"/>
                <a:ea typeface="Courier New"/>
                <a:cs typeface="Courier New"/>
                <a:sym typeface="Courier New"/>
              </a:rPr>
              <a:t>TOP PLAYERS</a:t>
            </a:r>
            <a:endParaRPr>
              <a:latin typeface="Courier New"/>
              <a:ea typeface="Courier New"/>
              <a:cs typeface="Courier New"/>
              <a:sym typeface="Courier New"/>
            </a:endParaRPr>
          </a:p>
          <a:p>
            <a:pPr indent="0" lvl="0" marL="0" rtl="0" algn="ctr">
              <a:spcBef>
                <a:spcPts val="0"/>
              </a:spcBef>
              <a:spcAft>
                <a:spcPts val="0"/>
              </a:spcAft>
              <a:buNone/>
            </a:pPr>
            <a:r>
              <a:t/>
            </a:r>
            <a:endParaRPr>
              <a:latin typeface="Courier New"/>
              <a:ea typeface="Courier New"/>
              <a:cs typeface="Courier New"/>
              <a:sym typeface="Courier New"/>
            </a:endParaRPr>
          </a:p>
          <a:p>
            <a:pPr indent="-317500" lvl="0" marL="457200" rtl="0" algn="ctr">
              <a:spcBef>
                <a:spcPts val="0"/>
              </a:spcBef>
              <a:spcAft>
                <a:spcPts val="0"/>
              </a:spcAft>
              <a:buSzPts val="1400"/>
              <a:buFont typeface="Courier New"/>
              <a:buAutoNum type="arabicPeriod"/>
            </a:pPr>
            <a:r>
              <a:rPr lang="en-GB">
                <a:latin typeface="Courier New"/>
                <a:ea typeface="Courier New"/>
                <a:cs typeface="Courier New"/>
                <a:sym typeface="Courier New"/>
              </a:rPr>
              <a:t>dylanAI - 6000</a:t>
            </a:r>
            <a:endParaRPr>
              <a:latin typeface="Courier New"/>
              <a:ea typeface="Courier New"/>
              <a:cs typeface="Courier New"/>
              <a:sym typeface="Courier New"/>
            </a:endParaRPr>
          </a:p>
          <a:p>
            <a:pPr indent="-317500" lvl="0" marL="457200" rtl="0" algn="ctr">
              <a:spcBef>
                <a:spcPts val="0"/>
              </a:spcBef>
              <a:spcAft>
                <a:spcPts val="0"/>
              </a:spcAft>
              <a:buSzPts val="1400"/>
              <a:buFont typeface="Courier New"/>
              <a:buAutoNum type="arabicPeriod"/>
            </a:pPr>
            <a:r>
              <a:rPr lang="en-GB">
                <a:latin typeface="Courier New"/>
                <a:ea typeface="Courier New"/>
                <a:cs typeface="Courier New"/>
                <a:sym typeface="Courier New"/>
              </a:rPr>
              <a:t>charlie27 - 5667</a:t>
            </a:r>
            <a:endParaRPr>
              <a:latin typeface="Courier New"/>
              <a:ea typeface="Courier New"/>
              <a:cs typeface="Courier New"/>
              <a:sym typeface="Courier New"/>
            </a:endParaRPr>
          </a:p>
          <a:p>
            <a:pPr indent="-317500" lvl="0" marL="457200" rtl="0" algn="ctr">
              <a:spcBef>
                <a:spcPts val="0"/>
              </a:spcBef>
              <a:spcAft>
                <a:spcPts val="0"/>
              </a:spcAft>
              <a:buSzPts val="1400"/>
              <a:buFont typeface="Courier New"/>
              <a:buAutoNum type="arabicPeriod"/>
            </a:pPr>
            <a:r>
              <a:rPr lang="en-GB">
                <a:latin typeface="Courier New"/>
                <a:ea typeface="Courier New"/>
                <a:cs typeface="Courier New"/>
                <a:sym typeface="Courier New"/>
              </a:rPr>
              <a:t>claireISSICK - 5000</a:t>
            </a:r>
            <a:endParaRPr>
              <a:latin typeface="Courier New"/>
              <a:ea typeface="Courier New"/>
              <a:cs typeface="Courier New"/>
              <a:sym typeface="Courier New"/>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6" name="Shape 406"/>
        <p:cNvGrpSpPr/>
        <p:nvPr/>
      </p:nvGrpSpPr>
      <p:grpSpPr>
        <a:xfrm>
          <a:off x="0" y="0"/>
          <a:ext cx="0" cy="0"/>
          <a:chOff x="0" y="0"/>
          <a:chExt cx="0" cy="0"/>
        </a:xfrm>
      </p:grpSpPr>
      <p:sp>
        <p:nvSpPr>
          <p:cNvPr id="407" name="Google Shape;407;p20"/>
          <p:cNvSpPr txBox="1"/>
          <p:nvPr/>
        </p:nvSpPr>
        <p:spPr>
          <a:xfrm>
            <a:off x="2449200" y="153100"/>
            <a:ext cx="3716400" cy="50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rgbClr val="1E1E1E"/>
                </a:solidFill>
                <a:latin typeface="Courier New"/>
                <a:ea typeface="Courier New"/>
                <a:cs typeface="Courier New"/>
                <a:sym typeface="Courier New"/>
              </a:rPr>
              <a:t>Behind the Scenes</a:t>
            </a:r>
            <a:endParaRPr sz="2400">
              <a:solidFill>
                <a:srgbClr val="1E1E1E"/>
              </a:solidFill>
              <a:latin typeface="Courier New"/>
              <a:ea typeface="Courier New"/>
              <a:cs typeface="Courier New"/>
              <a:sym typeface="Courier New"/>
            </a:endParaRPr>
          </a:p>
        </p:txBody>
      </p:sp>
      <p:sp>
        <p:nvSpPr>
          <p:cNvPr id="408" name="Google Shape;408;p20"/>
          <p:cNvSpPr txBox="1"/>
          <p:nvPr/>
        </p:nvSpPr>
        <p:spPr>
          <a:xfrm>
            <a:off x="1485925" y="1345525"/>
            <a:ext cx="2855400" cy="69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3000">
                <a:latin typeface="Courier New"/>
                <a:ea typeface="Courier New"/>
                <a:cs typeface="Courier New"/>
                <a:sym typeface="Courier New"/>
              </a:rPr>
              <a:t>Isometric Renderer</a:t>
            </a:r>
            <a:endParaRPr sz="3000">
              <a:latin typeface="Courier New"/>
              <a:ea typeface="Courier New"/>
              <a:cs typeface="Courier New"/>
              <a:sym typeface="Courier New"/>
            </a:endParaRPr>
          </a:p>
        </p:txBody>
      </p:sp>
      <p:pic>
        <p:nvPicPr>
          <p:cNvPr id="409" name="Google Shape;409;p20"/>
          <p:cNvPicPr preferRelativeResize="0"/>
          <p:nvPr/>
        </p:nvPicPr>
        <p:blipFill>
          <a:blip r:embed="rId3">
            <a:alphaModFix/>
          </a:blip>
          <a:stretch>
            <a:fillRect/>
          </a:stretch>
        </p:blipFill>
        <p:spPr>
          <a:xfrm>
            <a:off x="4052526" y="1345520"/>
            <a:ext cx="3263676" cy="324387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3" name="Shape 413"/>
        <p:cNvGrpSpPr/>
        <p:nvPr/>
      </p:nvGrpSpPr>
      <p:grpSpPr>
        <a:xfrm>
          <a:off x="0" y="0"/>
          <a:ext cx="0" cy="0"/>
          <a:chOff x="0" y="0"/>
          <a:chExt cx="0" cy="0"/>
        </a:xfrm>
      </p:grpSpPr>
      <p:sp>
        <p:nvSpPr>
          <p:cNvPr id="414" name="Google Shape;414;p21"/>
          <p:cNvSpPr txBox="1"/>
          <p:nvPr/>
        </p:nvSpPr>
        <p:spPr>
          <a:xfrm>
            <a:off x="2449200" y="153100"/>
            <a:ext cx="3716400" cy="50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rgbClr val="1E1E1E"/>
                </a:solidFill>
                <a:latin typeface="Courier New"/>
                <a:ea typeface="Courier New"/>
                <a:cs typeface="Courier New"/>
                <a:sym typeface="Courier New"/>
              </a:rPr>
              <a:t>Behind the Scenes</a:t>
            </a:r>
            <a:endParaRPr sz="2400">
              <a:solidFill>
                <a:srgbClr val="1E1E1E"/>
              </a:solidFill>
              <a:latin typeface="Courier New"/>
              <a:ea typeface="Courier New"/>
              <a:cs typeface="Courier New"/>
              <a:sym typeface="Courier New"/>
            </a:endParaRPr>
          </a:p>
        </p:txBody>
      </p:sp>
      <p:pic>
        <p:nvPicPr>
          <p:cNvPr id="415" name="Google Shape;415;p21"/>
          <p:cNvPicPr preferRelativeResize="0"/>
          <p:nvPr/>
        </p:nvPicPr>
        <p:blipFill rotWithShape="1">
          <a:blip r:embed="rId3">
            <a:alphaModFix/>
          </a:blip>
          <a:srcRect b="6323" l="4534" r="0" t="0"/>
          <a:stretch/>
        </p:blipFill>
        <p:spPr>
          <a:xfrm>
            <a:off x="2233625" y="2419750"/>
            <a:ext cx="5043750" cy="1849725"/>
          </a:xfrm>
          <a:prstGeom prst="rect">
            <a:avLst/>
          </a:prstGeom>
          <a:noFill/>
          <a:ln>
            <a:noFill/>
          </a:ln>
        </p:spPr>
      </p:pic>
      <p:sp>
        <p:nvSpPr>
          <p:cNvPr id="416" name="Google Shape;416;p21"/>
          <p:cNvSpPr txBox="1"/>
          <p:nvPr/>
        </p:nvSpPr>
        <p:spPr>
          <a:xfrm>
            <a:off x="1333525" y="1193125"/>
            <a:ext cx="1356300" cy="69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3000">
                <a:latin typeface="Courier New"/>
                <a:ea typeface="Courier New"/>
                <a:cs typeface="Courier New"/>
                <a:sym typeface="Courier New"/>
              </a:rPr>
              <a:t>SOUND</a:t>
            </a:r>
            <a:endParaRPr sz="3000">
              <a:latin typeface="Courier New"/>
              <a:ea typeface="Courier New"/>
              <a:cs typeface="Courier New"/>
              <a:sym typeface="Courier New"/>
            </a:endParaRPr>
          </a:p>
        </p:txBody>
      </p:sp>
      <p:grpSp>
        <p:nvGrpSpPr>
          <p:cNvPr id="417" name="Google Shape;417;p21"/>
          <p:cNvGrpSpPr/>
          <p:nvPr/>
        </p:nvGrpSpPr>
        <p:grpSpPr>
          <a:xfrm>
            <a:off x="4136875" y="3098100"/>
            <a:ext cx="515350" cy="866275"/>
            <a:chOff x="4146900" y="2937700"/>
            <a:chExt cx="515350" cy="866275"/>
          </a:xfrm>
        </p:grpSpPr>
        <p:sp>
          <p:nvSpPr>
            <p:cNvPr id="418" name="Google Shape;418;p21"/>
            <p:cNvSpPr/>
            <p:nvPr/>
          </p:nvSpPr>
          <p:spPr>
            <a:xfrm>
              <a:off x="4374425" y="2937700"/>
              <a:ext cx="60300" cy="561600"/>
            </a:xfrm>
            <a:prstGeom prst="rect">
              <a:avLst/>
            </a:prstGeom>
            <a:solidFill>
              <a:srgbClr val="43434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19" name="Google Shape;419;p21"/>
            <p:cNvPicPr preferRelativeResize="0"/>
            <p:nvPr/>
          </p:nvPicPr>
          <p:blipFill>
            <a:blip r:embed="rId4">
              <a:alphaModFix/>
            </a:blip>
            <a:stretch>
              <a:fillRect/>
            </a:stretch>
          </p:blipFill>
          <p:spPr>
            <a:xfrm rot="10800000">
              <a:off x="4146900" y="3288625"/>
              <a:ext cx="515350" cy="515350"/>
            </a:xfrm>
            <a:prstGeom prst="rect">
              <a:avLst/>
            </a:prstGeom>
            <a:noFill/>
            <a:ln>
              <a:noFill/>
            </a:ln>
          </p:spPr>
        </p:pic>
      </p:gr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